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65"/>
  </p:notesMasterIdLst>
  <p:sldIdLst>
    <p:sldId id="409" r:id="rId3"/>
    <p:sldId id="410" r:id="rId4"/>
    <p:sldId id="412" r:id="rId5"/>
    <p:sldId id="411" r:id="rId6"/>
    <p:sldId id="414" r:id="rId7"/>
    <p:sldId id="415" r:id="rId8"/>
    <p:sldId id="413" r:id="rId9"/>
    <p:sldId id="421" r:id="rId10"/>
    <p:sldId id="418" r:id="rId11"/>
    <p:sldId id="420" r:id="rId12"/>
    <p:sldId id="419" r:id="rId13"/>
    <p:sldId id="423" r:id="rId14"/>
    <p:sldId id="424" r:id="rId15"/>
    <p:sldId id="425" r:id="rId16"/>
    <p:sldId id="426" r:id="rId17"/>
    <p:sldId id="427" r:id="rId18"/>
    <p:sldId id="422" r:id="rId19"/>
    <p:sldId id="429" r:id="rId20"/>
    <p:sldId id="428" r:id="rId21"/>
    <p:sldId id="431" r:id="rId22"/>
    <p:sldId id="271" r:id="rId23"/>
    <p:sldId id="432" r:id="rId24"/>
    <p:sldId id="444" r:id="rId25"/>
    <p:sldId id="434" r:id="rId26"/>
    <p:sldId id="435" r:id="rId27"/>
    <p:sldId id="443" r:id="rId28"/>
    <p:sldId id="436" r:id="rId29"/>
    <p:sldId id="445" r:id="rId30"/>
    <p:sldId id="437" r:id="rId31"/>
    <p:sldId id="438" r:id="rId32"/>
    <p:sldId id="446" r:id="rId33"/>
    <p:sldId id="441" r:id="rId34"/>
    <p:sldId id="447" r:id="rId35"/>
    <p:sldId id="449" r:id="rId36"/>
    <p:sldId id="439" r:id="rId37"/>
    <p:sldId id="448" r:id="rId38"/>
    <p:sldId id="430" r:id="rId39"/>
    <p:sldId id="450" r:id="rId40"/>
    <p:sldId id="451" r:id="rId41"/>
    <p:sldId id="454" r:id="rId42"/>
    <p:sldId id="452" r:id="rId43"/>
    <p:sldId id="455" r:id="rId44"/>
    <p:sldId id="456" r:id="rId45"/>
    <p:sldId id="461" r:id="rId46"/>
    <p:sldId id="457" r:id="rId47"/>
    <p:sldId id="458" r:id="rId48"/>
    <p:sldId id="459" r:id="rId49"/>
    <p:sldId id="460" r:id="rId50"/>
    <p:sldId id="453" r:id="rId51"/>
    <p:sldId id="462" r:id="rId52"/>
    <p:sldId id="464" r:id="rId53"/>
    <p:sldId id="463" r:id="rId54"/>
    <p:sldId id="466" r:id="rId55"/>
    <p:sldId id="473" r:id="rId56"/>
    <p:sldId id="469" r:id="rId57"/>
    <p:sldId id="467" r:id="rId58"/>
    <p:sldId id="468" r:id="rId59"/>
    <p:sldId id="470" r:id="rId60"/>
    <p:sldId id="472" r:id="rId61"/>
    <p:sldId id="474" r:id="rId62"/>
    <p:sldId id="471" r:id="rId63"/>
    <p:sldId id="465" r:id="rId64"/>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D7103EA-0B5C-4050-BDD9-740934422B29}">
          <p14:sldIdLst>
            <p14:sldId id="409"/>
            <p14:sldId id="410"/>
            <p14:sldId id="412"/>
            <p14:sldId id="411"/>
            <p14:sldId id="414"/>
            <p14:sldId id="415"/>
            <p14:sldId id="413"/>
            <p14:sldId id="421"/>
            <p14:sldId id="418"/>
            <p14:sldId id="420"/>
            <p14:sldId id="419"/>
            <p14:sldId id="423"/>
            <p14:sldId id="424"/>
            <p14:sldId id="425"/>
            <p14:sldId id="426"/>
            <p14:sldId id="427"/>
            <p14:sldId id="422"/>
            <p14:sldId id="429"/>
            <p14:sldId id="428"/>
            <p14:sldId id="431"/>
            <p14:sldId id="271"/>
            <p14:sldId id="432"/>
            <p14:sldId id="444"/>
            <p14:sldId id="434"/>
            <p14:sldId id="435"/>
            <p14:sldId id="443"/>
            <p14:sldId id="436"/>
            <p14:sldId id="445"/>
            <p14:sldId id="437"/>
            <p14:sldId id="438"/>
            <p14:sldId id="446"/>
            <p14:sldId id="441"/>
            <p14:sldId id="447"/>
            <p14:sldId id="449"/>
            <p14:sldId id="439"/>
            <p14:sldId id="448"/>
            <p14:sldId id="430"/>
            <p14:sldId id="450"/>
            <p14:sldId id="451"/>
            <p14:sldId id="454"/>
            <p14:sldId id="452"/>
            <p14:sldId id="455"/>
            <p14:sldId id="456"/>
            <p14:sldId id="461"/>
            <p14:sldId id="457"/>
            <p14:sldId id="458"/>
            <p14:sldId id="459"/>
            <p14:sldId id="460"/>
            <p14:sldId id="453"/>
            <p14:sldId id="462"/>
            <p14:sldId id="464"/>
            <p14:sldId id="463"/>
            <p14:sldId id="466"/>
            <p14:sldId id="473"/>
            <p14:sldId id="469"/>
            <p14:sldId id="467"/>
            <p14:sldId id="468"/>
            <p14:sldId id="470"/>
            <p14:sldId id="472"/>
            <p14:sldId id="474"/>
            <p14:sldId id="471"/>
            <p14:sldId id="46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FFFFF"/>
    <a:srgbClr val="FF1901"/>
    <a:srgbClr val="16CE0C"/>
    <a:srgbClr val="3B78FE"/>
    <a:srgbClr val="2E2E2E"/>
    <a:srgbClr val="0C0C0C"/>
    <a:srgbClr val="3E3D39"/>
    <a:srgbClr val="546A9E"/>
    <a:srgbClr val="89E7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323F19-DD56-45DF-B473-B126864C5FFB}" v="366" dt="2025-12-04T05:53:59.226"/>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2580" y="1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71"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ikawa.ryohei.6w@ms.c.kyoto-u.ac.jp" userId="36659597-653a-4c83-a64e-560438109475" providerId="ADAL" clId="{7D613F0E-2A69-4216-A007-BE1AE18BBEA9}"/>
    <pc:docChg chg="undo redo custSel addSld delSld modSld sldOrd modSection">
      <pc:chgData name="michikawa.ryohei.6w@ms.c.kyoto-u.ac.jp" userId="36659597-653a-4c83-a64e-560438109475" providerId="ADAL" clId="{7D613F0E-2A69-4216-A007-BE1AE18BBEA9}" dt="2025-12-04T05:54:27.175" v="12637" actId="1076"/>
      <pc:docMkLst>
        <pc:docMk/>
      </pc:docMkLst>
      <pc:sldChg chg="modSp mod ord">
        <pc:chgData name="michikawa.ryohei.6w@ms.c.kyoto-u.ac.jp" userId="36659597-653a-4c83-a64e-560438109475" providerId="ADAL" clId="{7D613F0E-2A69-4216-A007-BE1AE18BBEA9}" dt="2025-11-06T05:00:01.857" v="530"/>
        <pc:sldMkLst>
          <pc:docMk/>
          <pc:sldMk cId="2976564118" sldId="418"/>
        </pc:sldMkLst>
        <pc:spChg chg="mod">
          <ac:chgData name="michikawa.ryohei.6w@ms.c.kyoto-u.ac.jp" userId="36659597-653a-4c83-a64e-560438109475" providerId="ADAL" clId="{7D613F0E-2A69-4216-A007-BE1AE18BBEA9}" dt="2025-11-06T04:53:56.519" v="100" actId="113"/>
          <ac:spMkLst>
            <pc:docMk/>
            <pc:sldMk cId="2976564118" sldId="418"/>
            <ac:spMk id="3" creationId="{2EC28C07-080F-79FF-E9C7-FF837911DAA8}"/>
          </ac:spMkLst>
        </pc:spChg>
      </pc:sldChg>
      <pc:sldChg chg="addSp modSp mod">
        <pc:chgData name="michikawa.ryohei.6w@ms.c.kyoto-u.ac.jp" userId="36659597-653a-4c83-a64e-560438109475" providerId="ADAL" clId="{7D613F0E-2A69-4216-A007-BE1AE18BBEA9}" dt="2025-11-06T05:46:04.986" v="1676" actId="1076"/>
        <pc:sldMkLst>
          <pc:docMk/>
          <pc:sldMk cId="1958453274" sldId="419"/>
        </pc:sldMkLst>
        <pc:spChg chg="add mod">
          <ac:chgData name="michikawa.ryohei.6w@ms.c.kyoto-u.ac.jp" userId="36659597-653a-4c83-a64e-560438109475" providerId="ADAL" clId="{7D613F0E-2A69-4216-A007-BE1AE18BBEA9}" dt="2025-11-06T05:17:17.376" v="996" actId="164"/>
          <ac:spMkLst>
            <pc:docMk/>
            <pc:sldMk cId="1958453274" sldId="419"/>
            <ac:spMk id="3" creationId="{79182903-0027-F498-D55C-3E26B2E2B894}"/>
          </ac:spMkLst>
        </pc:spChg>
        <pc:spChg chg="add mod">
          <ac:chgData name="michikawa.ryohei.6w@ms.c.kyoto-u.ac.jp" userId="36659597-653a-4c83-a64e-560438109475" providerId="ADAL" clId="{7D613F0E-2A69-4216-A007-BE1AE18BBEA9}" dt="2025-11-06T05:17:17.376" v="996" actId="164"/>
          <ac:spMkLst>
            <pc:docMk/>
            <pc:sldMk cId="1958453274" sldId="419"/>
            <ac:spMk id="9" creationId="{B939F816-91B4-F7A7-075E-BDA8701389C4}"/>
          </ac:spMkLst>
        </pc:spChg>
        <pc:spChg chg="mod">
          <ac:chgData name="michikawa.ryohei.6w@ms.c.kyoto-u.ac.jp" userId="36659597-653a-4c83-a64e-560438109475" providerId="ADAL" clId="{7D613F0E-2A69-4216-A007-BE1AE18BBEA9}" dt="2025-11-06T05:31:45.415" v="1267" actId="20577"/>
          <ac:spMkLst>
            <pc:docMk/>
            <pc:sldMk cId="1958453274" sldId="419"/>
            <ac:spMk id="10" creationId="{A718D687-7DCA-6BB2-8223-811737B66D30}"/>
          </ac:spMkLst>
        </pc:spChg>
        <pc:grpChg chg="add mod">
          <ac:chgData name="michikawa.ryohei.6w@ms.c.kyoto-u.ac.jp" userId="36659597-653a-4c83-a64e-560438109475" providerId="ADAL" clId="{7D613F0E-2A69-4216-A007-BE1AE18BBEA9}" dt="2025-11-06T05:46:04.986" v="1676" actId="1076"/>
          <ac:grpSpMkLst>
            <pc:docMk/>
            <pc:sldMk cId="1958453274" sldId="419"/>
            <ac:grpSpMk id="11" creationId="{073C5F0F-0B31-CEAD-8C45-7C9E1E7DD5AB}"/>
          </ac:grpSpMkLst>
        </pc:grpChg>
      </pc:sldChg>
      <pc:sldChg chg="addSp delSp modSp mod">
        <pc:chgData name="michikawa.ryohei.6w@ms.c.kyoto-u.ac.jp" userId="36659597-653a-4c83-a64e-560438109475" providerId="ADAL" clId="{7D613F0E-2A69-4216-A007-BE1AE18BBEA9}" dt="2025-11-12T10:44:23.150" v="6224"/>
        <pc:sldMkLst>
          <pc:docMk/>
          <pc:sldMk cId="25832098" sldId="420"/>
        </pc:sldMkLst>
        <pc:spChg chg="add mod">
          <ac:chgData name="michikawa.ryohei.6w@ms.c.kyoto-u.ac.jp" userId="36659597-653a-4c83-a64e-560438109475" providerId="ADAL" clId="{7D613F0E-2A69-4216-A007-BE1AE18BBEA9}" dt="2025-11-06T05:00:37.407" v="537" actId="14100"/>
          <ac:spMkLst>
            <pc:docMk/>
            <pc:sldMk cId="25832098" sldId="420"/>
            <ac:spMk id="5" creationId="{98C9EBDB-BB40-65E1-98C3-F768AFF53C7A}"/>
          </ac:spMkLst>
        </pc:spChg>
        <pc:spChg chg="mod">
          <ac:chgData name="michikawa.ryohei.6w@ms.c.kyoto-u.ac.jp" userId="36659597-653a-4c83-a64e-560438109475" providerId="ADAL" clId="{7D613F0E-2A69-4216-A007-BE1AE18BBEA9}" dt="2025-11-06T04:56:08.178" v="301" actId="12789"/>
          <ac:spMkLst>
            <pc:docMk/>
            <pc:sldMk cId="25832098" sldId="420"/>
            <ac:spMk id="7" creationId="{3E22C256-1CEE-6C36-3B1F-C1FC163E3CF7}"/>
          </ac:spMkLst>
        </pc:spChg>
        <pc:spChg chg="mod">
          <ac:chgData name="michikawa.ryohei.6w@ms.c.kyoto-u.ac.jp" userId="36659597-653a-4c83-a64e-560438109475" providerId="ADAL" clId="{7D613F0E-2A69-4216-A007-BE1AE18BBEA9}" dt="2025-11-12T10:44:23.150" v="6224"/>
          <ac:spMkLst>
            <pc:docMk/>
            <pc:sldMk cId="25832098" sldId="420"/>
            <ac:spMk id="9" creationId="{4814DD1B-4332-3A72-A253-547D9AB733E1}"/>
          </ac:spMkLst>
        </pc:spChg>
        <pc:spChg chg="mod">
          <ac:chgData name="michikawa.ryohei.6w@ms.c.kyoto-u.ac.jp" userId="36659597-653a-4c83-a64e-560438109475" providerId="ADAL" clId="{7D613F0E-2A69-4216-A007-BE1AE18BBEA9}" dt="2025-11-06T04:56:08.178" v="301" actId="12789"/>
          <ac:spMkLst>
            <pc:docMk/>
            <pc:sldMk cId="25832098" sldId="420"/>
            <ac:spMk id="10" creationId="{C2A5D6EE-18DA-D5EF-EB34-EA0742ACAB8F}"/>
          </ac:spMkLst>
        </pc:spChg>
        <pc:spChg chg="mod">
          <ac:chgData name="michikawa.ryohei.6w@ms.c.kyoto-u.ac.jp" userId="36659597-653a-4c83-a64e-560438109475" providerId="ADAL" clId="{7D613F0E-2A69-4216-A007-BE1AE18BBEA9}" dt="2025-11-06T04:58:44.002" v="447"/>
          <ac:spMkLst>
            <pc:docMk/>
            <pc:sldMk cId="25832098" sldId="420"/>
            <ac:spMk id="11" creationId="{44455560-EDEC-3F3E-D823-F5B6578AE41C}"/>
          </ac:spMkLst>
        </pc:spChg>
        <pc:spChg chg="mod">
          <ac:chgData name="michikawa.ryohei.6w@ms.c.kyoto-u.ac.jp" userId="36659597-653a-4c83-a64e-560438109475" providerId="ADAL" clId="{7D613F0E-2A69-4216-A007-BE1AE18BBEA9}" dt="2025-11-06T04:59:23.106" v="525"/>
          <ac:spMkLst>
            <pc:docMk/>
            <pc:sldMk cId="25832098" sldId="420"/>
            <ac:spMk id="12" creationId="{D0AC5B8C-DE74-C744-F627-841622B35D0C}"/>
          </ac:spMkLst>
        </pc:spChg>
        <pc:spChg chg="mod">
          <ac:chgData name="michikawa.ryohei.6w@ms.c.kyoto-u.ac.jp" userId="36659597-653a-4c83-a64e-560438109475" providerId="ADAL" clId="{7D613F0E-2A69-4216-A007-BE1AE18BBEA9}" dt="2025-11-06T04:56:08.178" v="301" actId="12789"/>
          <ac:spMkLst>
            <pc:docMk/>
            <pc:sldMk cId="25832098" sldId="420"/>
            <ac:spMk id="14" creationId="{F256A3BB-DCE0-F5E7-B43B-8380C1B66289}"/>
          </ac:spMkLst>
        </pc:spChg>
        <pc:spChg chg="mod">
          <ac:chgData name="michikawa.ryohei.6w@ms.c.kyoto-u.ac.jp" userId="36659597-653a-4c83-a64e-560438109475" providerId="ADAL" clId="{7D613F0E-2A69-4216-A007-BE1AE18BBEA9}" dt="2025-11-06T04:58:52.575" v="485"/>
          <ac:spMkLst>
            <pc:docMk/>
            <pc:sldMk cId="25832098" sldId="420"/>
            <ac:spMk id="20" creationId="{E36B3C4E-EC77-AAE8-5933-A5853062B57D}"/>
          </ac:spMkLst>
        </pc:spChg>
        <pc:spChg chg="mod">
          <ac:chgData name="michikawa.ryohei.6w@ms.c.kyoto-u.ac.jp" userId="36659597-653a-4c83-a64e-560438109475" providerId="ADAL" clId="{7D613F0E-2A69-4216-A007-BE1AE18BBEA9}" dt="2025-11-06T04:56:08.178" v="301" actId="12789"/>
          <ac:spMkLst>
            <pc:docMk/>
            <pc:sldMk cId="25832098" sldId="420"/>
            <ac:spMk id="32" creationId="{1F4FE252-D902-A134-DE20-DD570B1B7901}"/>
          </ac:spMkLst>
        </pc:spChg>
        <pc:spChg chg="mod">
          <ac:chgData name="michikawa.ryohei.6w@ms.c.kyoto-u.ac.jp" userId="36659597-653a-4c83-a64e-560438109475" providerId="ADAL" clId="{7D613F0E-2A69-4216-A007-BE1AE18BBEA9}" dt="2025-11-06T04:56:08.178" v="301" actId="12789"/>
          <ac:spMkLst>
            <pc:docMk/>
            <pc:sldMk cId="25832098" sldId="420"/>
            <ac:spMk id="33" creationId="{0CE96BA2-DC11-04D4-ED72-E937BADBA0C1}"/>
          </ac:spMkLst>
        </pc:spChg>
      </pc:sldChg>
      <pc:sldChg chg="modSp add mod ord">
        <pc:chgData name="michikawa.ryohei.6w@ms.c.kyoto-u.ac.jp" userId="36659597-653a-4c83-a64e-560438109475" providerId="ADAL" clId="{7D613F0E-2A69-4216-A007-BE1AE18BBEA9}" dt="2025-11-06T05:00:03.155" v="532"/>
        <pc:sldMkLst>
          <pc:docMk/>
          <pc:sldMk cId="2618328231" sldId="421"/>
        </pc:sldMkLst>
        <pc:spChg chg="mod">
          <ac:chgData name="michikawa.ryohei.6w@ms.c.kyoto-u.ac.jp" userId="36659597-653a-4c83-a64e-560438109475" providerId="ADAL" clId="{7D613F0E-2A69-4216-A007-BE1AE18BBEA9}" dt="2025-11-06T04:53:45.369" v="97" actId="113"/>
          <ac:spMkLst>
            <pc:docMk/>
            <pc:sldMk cId="2618328231" sldId="421"/>
            <ac:spMk id="3" creationId="{BD23BA7B-DE17-4D0C-B782-5A0E26F7F37D}"/>
          </ac:spMkLst>
        </pc:spChg>
      </pc:sldChg>
      <pc:sldChg chg="add">
        <pc:chgData name="michikawa.ryohei.6w@ms.c.kyoto-u.ac.jp" userId="36659597-653a-4c83-a64e-560438109475" providerId="ADAL" clId="{7D613F0E-2A69-4216-A007-BE1AE18BBEA9}" dt="2025-11-06T05:01:11.189" v="558"/>
        <pc:sldMkLst>
          <pc:docMk/>
          <pc:sldMk cId="3493541717" sldId="422"/>
        </pc:sldMkLst>
      </pc:sldChg>
      <pc:sldChg chg="addSp delSp modSp new mod delAnim modAnim">
        <pc:chgData name="michikawa.ryohei.6w@ms.c.kyoto-u.ac.jp" userId="36659597-653a-4c83-a64e-560438109475" providerId="ADAL" clId="{7D613F0E-2A69-4216-A007-BE1AE18BBEA9}" dt="2025-11-06T05:36:25.107" v="1411" actId="14100"/>
        <pc:sldMkLst>
          <pc:docMk/>
          <pc:sldMk cId="1853638994" sldId="423"/>
        </pc:sldMkLst>
        <pc:spChg chg="mod">
          <ac:chgData name="michikawa.ryohei.6w@ms.c.kyoto-u.ac.jp" userId="36659597-653a-4c83-a64e-560438109475" providerId="ADAL" clId="{7D613F0E-2A69-4216-A007-BE1AE18BBEA9}" dt="2025-11-06T05:18:19.815" v="1069"/>
          <ac:spMkLst>
            <pc:docMk/>
            <pc:sldMk cId="1853638994" sldId="423"/>
            <ac:spMk id="2" creationId="{2A80F6AF-4179-D1E7-FD3A-892F79A7EE1B}"/>
          </ac:spMkLst>
        </pc:spChg>
        <pc:spChg chg="add mod">
          <ac:chgData name="michikawa.ryohei.6w@ms.c.kyoto-u.ac.jp" userId="36659597-653a-4c83-a64e-560438109475" providerId="ADAL" clId="{7D613F0E-2A69-4216-A007-BE1AE18BBEA9}" dt="2025-11-06T05:28:14.167" v="1208" actId="20577"/>
          <ac:spMkLst>
            <pc:docMk/>
            <pc:sldMk cId="1853638994" sldId="423"/>
            <ac:spMk id="10" creationId="{77712294-0E27-57CA-3974-5F46B496AD52}"/>
          </ac:spMkLst>
        </pc:spChg>
        <pc:spChg chg="add mod">
          <ac:chgData name="michikawa.ryohei.6w@ms.c.kyoto-u.ac.jp" userId="36659597-653a-4c83-a64e-560438109475" providerId="ADAL" clId="{7D613F0E-2A69-4216-A007-BE1AE18BBEA9}" dt="2025-11-06T05:28:27.834" v="1241" actId="1076"/>
          <ac:spMkLst>
            <pc:docMk/>
            <pc:sldMk cId="1853638994" sldId="423"/>
            <ac:spMk id="11" creationId="{E999C071-DF3F-4212-7910-283614D54445}"/>
          </ac:spMkLst>
        </pc:spChg>
        <pc:spChg chg="add mod">
          <ac:chgData name="michikawa.ryohei.6w@ms.c.kyoto-u.ac.jp" userId="36659597-653a-4c83-a64e-560438109475" providerId="ADAL" clId="{7D613F0E-2A69-4216-A007-BE1AE18BBEA9}" dt="2025-11-06T05:35:59.602" v="1401" actId="14100"/>
          <ac:spMkLst>
            <pc:docMk/>
            <pc:sldMk cId="1853638994" sldId="423"/>
            <ac:spMk id="12" creationId="{EB063B81-47FA-106E-55CE-A67A6A87CF9D}"/>
          </ac:spMkLst>
        </pc:spChg>
        <pc:spChg chg="add mod">
          <ac:chgData name="michikawa.ryohei.6w@ms.c.kyoto-u.ac.jp" userId="36659597-653a-4c83-a64e-560438109475" providerId="ADAL" clId="{7D613F0E-2A69-4216-A007-BE1AE18BBEA9}" dt="2025-11-06T05:36:25.107" v="1411" actId="14100"/>
          <ac:spMkLst>
            <pc:docMk/>
            <pc:sldMk cId="1853638994" sldId="423"/>
            <ac:spMk id="13" creationId="{F369F356-36BA-D959-BA26-D7FB26D23665}"/>
          </ac:spMkLst>
        </pc:spChg>
        <pc:picChg chg="add mod">
          <ac:chgData name="michikawa.ryohei.6w@ms.c.kyoto-u.ac.jp" userId="36659597-653a-4c83-a64e-560438109475" providerId="ADAL" clId="{7D613F0E-2A69-4216-A007-BE1AE18BBEA9}" dt="2025-11-06T05:36:06.106" v="1404" actId="1076"/>
          <ac:picMkLst>
            <pc:docMk/>
            <pc:sldMk cId="1853638994" sldId="423"/>
            <ac:picMk id="8" creationId="{32BE7F11-3661-49AD-6D0F-77E8C75DBBC3}"/>
          </ac:picMkLst>
        </pc:picChg>
      </pc:sldChg>
      <pc:sldChg chg="addSp delSp modSp new mod">
        <pc:chgData name="michikawa.ryohei.6w@ms.c.kyoto-u.ac.jp" userId="36659597-653a-4c83-a64e-560438109475" providerId="ADAL" clId="{7D613F0E-2A69-4216-A007-BE1AE18BBEA9}" dt="2025-11-06T05:37:59.380" v="1414"/>
        <pc:sldMkLst>
          <pc:docMk/>
          <pc:sldMk cId="220557424" sldId="424"/>
        </pc:sldMkLst>
        <pc:spChg chg="mod">
          <ac:chgData name="michikawa.ryohei.6w@ms.c.kyoto-u.ac.jp" userId="36659597-653a-4c83-a64e-560438109475" providerId="ADAL" clId="{7D613F0E-2A69-4216-A007-BE1AE18BBEA9}" dt="2025-11-06T05:32:07.012" v="1282"/>
          <ac:spMkLst>
            <pc:docMk/>
            <pc:sldMk cId="220557424" sldId="424"/>
            <ac:spMk id="2" creationId="{0383CABB-281B-A118-435B-217786A64A04}"/>
          </ac:spMkLst>
        </pc:spChg>
        <pc:spChg chg="add mod">
          <ac:chgData name="michikawa.ryohei.6w@ms.c.kyoto-u.ac.jp" userId="36659597-653a-4c83-a64e-560438109475" providerId="ADAL" clId="{7D613F0E-2A69-4216-A007-BE1AE18BBEA9}" dt="2025-11-06T05:33:50.431" v="1294" actId="14100"/>
          <ac:spMkLst>
            <pc:docMk/>
            <pc:sldMk cId="220557424" sldId="424"/>
            <ac:spMk id="9" creationId="{72A03A01-948C-E5D5-20FA-699F96047EE7}"/>
          </ac:spMkLst>
        </pc:spChg>
        <pc:spChg chg="add mod">
          <ac:chgData name="michikawa.ryohei.6w@ms.c.kyoto-u.ac.jp" userId="36659597-653a-4c83-a64e-560438109475" providerId="ADAL" clId="{7D613F0E-2A69-4216-A007-BE1AE18BBEA9}" dt="2025-11-06T05:34:35.617" v="1371" actId="1076"/>
          <ac:spMkLst>
            <pc:docMk/>
            <pc:sldMk cId="220557424" sldId="424"/>
            <ac:spMk id="11" creationId="{6DB170BD-0788-1A6A-0FD7-BEA69E344342}"/>
          </ac:spMkLst>
        </pc:spChg>
        <pc:spChg chg="add mod">
          <ac:chgData name="michikawa.ryohei.6w@ms.c.kyoto-u.ac.jp" userId="36659597-653a-4c83-a64e-560438109475" providerId="ADAL" clId="{7D613F0E-2A69-4216-A007-BE1AE18BBEA9}" dt="2025-11-06T05:35:10.875" v="1378" actId="1076"/>
          <ac:spMkLst>
            <pc:docMk/>
            <pc:sldMk cId="220557424" sldId="424"/>
            <ac:spMk id="12" creationId="{E54147DE-34BB-6494-479F-25F61410FAE0}"/>
          </ac:spMkLst>
        </pc:spChg>
        <pc:spChg chg="add mod">
          <ac:chgData name="michikawa.ryohei.6w@ms.c.kyoto-u.ac.jp" userId="36659597-653a-4c83-a64e-560438109475" providerId="ADAL" clId="{7D613F0E-2A69-4216-A007-BE1AE18BBEA9}" dt="2025-11-06T05:35:48.919" v="1395" actId="1076"/>
          <ac:spMkLst>
            <pc:docMk/>
            <pc:sldMk cId="220557424" sldId="424"/>
            <ac:spMk id="13" creationId="{0736B016-0E41-19F2-75AB-9E30E3A67C13}"/>
          </ac:spMkLst>
        </pc:spChg>
        <pc:spChg chg="add mod">
          <ac:chgData name="michikawa.ryohei.6w@ms.c.kyoto-u.ac.jp" userId="36659597-653a-4c83-a64e-560438109475" providerId="ADAL" clId="{7D613F0E-2A69-4216-A007-BE1AE18BBEA9}" dt="2025-11-06T05:35:43.817" v="1394" actId="1035"/>
          <ac:spMkLst>
            <pc:docMk/>
            <pc:sldMk cId="220557424" sldId="424"/>
            <ac:spMk id="18" creationId="{69A223AE-3706-5ED1-8C35-2A8F2D720262}"/>
          </ac:spMkLst>
        </pc:spChg>
        <pc:picChg chg="add mod">
          <ac:chgData name="michikawa.ryohei.6w@ms.c.kyoto-u.ac.jp" userId="36659597-653a-4c83-a64e-560438109475" providerId="ADAL" clId="{7D613F0E-2A69-4216-A007-BE1AE18BBEA9}" dt="2025-11-06T05:35:18.977" v="1382" actId="1076"/>
          <ac:picMkLst>
            <pc:docMk/>
            <pc:sldMk cId="220557424" sldId="424"/>
            <ac:picMk id="6" creationId="{6C3E12E4-E23D-9B0F-BD15-A4953A316A68}"/>
          </ac:picMkLst>
        </pc:picChg>
        <pc:picChg chg="add mod">
          <ac:chgData name="michikawa.ryohei.6w@ms.c.kyoto-u.ac.jp" userId="36659597-653a-4c83-a64e-560438109475" providerId="ADAL" clId="{7D613F0E-2A69-4216-A007-BE1AE18BBEA9}" dt="2025-11-06T05:33:56.797" v="1297" actId="1076"/>
          <ac:picMkLst>
            <pc:docMk/>
            <pc:sldMk cId="220557424" sldId="424"/>
            <ac:picMk id="10" creationId="{999FCD1E-6E9D-521A-732C-77F870797C8A}"/>
          </ac:picMkLst>
        </pc:picChg>
      </pc:sldChg>
      <pc:sldChg chg="addSp delSp modSp add mod">
        <pc:chgData name="michikawa.ryohei.6w@ms.c.kyoto-u.ac.jp" userId="36659597-653a-4c83-a64e-560438109475" providerId="ADAL" clId="{7D613F0E-2A69-4216-A007-BE1AE18BBEA9}" dt="2025-11-06T05:45:51.135" v="1675" actId="14100"/>
        <pc:sldMkLst>
          <pc:docMk/>
          <pc:sldMk cId="3133458359" sldId="425"/>
        </pc:sldMkLst>
        <pc:spChg chg="add mod">
          <ac:chgData name="michikawa.ryohei.6w@ms.c.kyoto-u.ac.jp" userId="36659597-653a-4c83-a64e-560438109475" providerId="ADAL" clId="{7D613F0E-2A69-4216-A007-BE1AE18BBEA9}" dt="2025-11-06T05:42:19.633" v="1571" actId="1076"/>
          <ac:spMkLst>
            <pc:docMk/>
            <pc:sldMk cId="3133458359" sldId="425"/>
            <ac:spMk id="7" creationId="{83D6B039-9F1D-08E0-3591-C196F59E44FC}"/>
          </ac:spMkLst>
        </pc:spChg>
        <pc:spChg chg="add mod">
          <ac:chgData name="michikawa.ryohei.6w@ms.c.kyoto-u.ac.jp" userId="36659597-653a-4c83-a64e-560438109475" providerId="ADAL" clId="{7D613F0E-2A69-4216-A007-BE1AE18BBEA9}" dt="2025-11-06T05:40:37.031" v="1438" actId="14100"/>
          <ac:spMkLst>
            <pc:docMk/>
            <pc:sldMk cId="3133458359" sldId="425"/>
            <ac:spMk id="12" creationId="{53C2D25A-7A87-BE83-BF71-A5477E6BC4F0}"/>
          </ac:spMkLst>
        </pc:spChg>
        <pc:spChg chg="add mod">
          <ac:chgData name="michikawa.ryohei.6w@ms.c.kyoto-u.ac.jp" userId="36659597-653a-4c83-a64e-560438109475" providerId="ADAL" clId="{7D613F0E-2A69-4216-A007-BE1AE18BBEA9}" dt="2025-11-06T05:40:50.675" v="1449" actId="1037"/>
          <ac:spMkLst>
            <pc:docMk/>
            <pc:sldMk cId="3133458359" sldId="425"/>
            <ac:spMk id="13" creationId="{61D9C1D4-69D7-7B79-2208-461FD292D986}"/>
          </ac:spMkLst>
        </pc:spChg>
        <pc:spChg chg="add mod ord">
          <ac:chgData name="michikawa.ryohei.6w@ms.c.kyoto-u.ac.jp" userId="36659597-653a-4c83-a64e-560438109475" providerId="ADAL" clId="{7D613F0E-2A69-4216-A007-BE1AE18BBEA9}" dt="2025-11-06T05:44:42.575" v="1595" actId="692"/>
          <ac:spMkLst>
            <pc:docMk/>
            <pc:sldMk cId="3133458359" sldId="425"/>
            <ac:spMk id="19" creationId="{33D3588A-6A48-6CEE-58AA-843433F6481B}"/>
          </ac:spMkLst>
        </pc:spChg>
        <pc:spChg chg="add mod">
          <ac:chgData name="michikawa.ryohei.6w@ms.c.kyoto-u.ac.jp" userId="36659597-653a-4c83-a64e-560438109475" providerId="ADAL" clId="{7D613F0E-2A69-4216-A007-BE1AE18BBEA9}" dt="2025-11-06T05:44:42.575" v="1595" actId="692"/>
          <ac:spMkLst>
            <pc:docMk/>
            <pc:sldMk cId="3133458359" sldId="425"/>
            <ac:spMk id="20" creationId="{F551229A-6A76-8867-0B9D-80909B656F8E}"/>
          </ac:spMkLst>
        </pc:spChg>
        <pc:spChg chg="add mod">
          <ac:chgData name="michikawa.ryohei.6w@ms.c.kyoto-u.ac.jp" userId="36659597-653a-4c83-a64e-560438109475" providerId="ADAL" clId="{7D613F0E-2A69-4216-A007-BE1AE18BBEA9}" dt="2025-11-06T05:45:51.135" v="1675" actId="14100"/>
          <ac:spMkLst>
            <pc:docMk/>
            <pc:sldMk cId="3133458359" sldId="425"/>
            <ac:spMk id="22" creationId="{5886B6C8-E13A-3D57-3B0B-E7F1F6ACC5A0}"/>
          </ac:spMkLst>
        </pc:spChg>
        <pc:spChg chg="add mod">
          <ac:chgData name="michikawa.ryohei.6w@ms.c.kyoto-u.ac.jp" userId="36659597-653a-4c83-a64e-560438109475" providerId="ADAL" clId="{7D613F0E-2A69-4216-A007-BE1AE18BBEA9}" dt="2025-11-06T05:45:51.135" v="1675" actId="14100"/>
          <ac:spMkLst>
            <pc:docMk/>
            <pc:sldMk cId="3133458359" sldId="425"/>
            <ac:spMk id="23" creationId="{6041DE87-3687-AD21-C23E-61E35E080812}"/>
          </ac:spMkLst>
        </pc:spChg>
        <pc:spChg chg="add mod">
          <ac:chgData name="michikawa.ryohei.6w@ms.c.kyoto-u.ac.jp" userId="36659597-653a-4c83-a64e-560438109475" providerId="ADAL" clId="{7D613F0E-2A69-4216-A007-BE1AE18BBEA9}" dt="2025-11-06T05:45:33.498" v="1654" actId="14100"/>
          <ac:spMkLst>
            <pc:docMk/>
            <pc:sldMk cId="3133458359" sldId="425"/>
            <ac:spMk id="24" creationId="{B2486AA5-3645-7A3C-7FCC-14B212C9B4A0}"/>
          </ac:spMkLst>
        </pc:spChg>
        <pc:spChg chg="add mod">
          <ac:chgData name="michikawa.ryohei.6w@ms.c.kyoto-u.ac.jp" userId="36659597-653a-4c83-a64e-560438109475" providerId="ADAL" clId="{7D613F0E-2A69-4216-A007-BE1AE18BBEA9}" dt="2025-11-06T05:45:51.135" v="1675" actId="14100"/>
          <ac:spMkLst>
            <pc:docMk/>
            <pc:sldMk cId="3133458359" sldId="425"/>
            <ac:spMk id="25" creationId="{9E802283-826B-25D2-6F6B-D90558DF4A96}"/>
          </ac:spMkLst>
        </pc:spChg>
        <pc:spChg chg="add mod">
          <ac:chgData name="michikawa.ryohei.6w@ms.c.kyoto-u.ac.jp" userId="36659597-653a-4c83-a64e-560438109475" providerId="ADAL" clId="{7D613F0E-2A69-4216-A007-BE1AE18BBEA9}" dt="2025-11-06T05:45:51.135" v="1675" actId="14100"/>
          <ac:spMkLst>
            <pc:docMk/>
            <pc:sldMk cId="3133458359" sldId="425"/>
            <ac:spMk id="26" creationId="{75F95B0B-322E-D49A-1FEA-347B15086783}"/>
          </ac:spMkLst>
        </pc:spChg>
        <pc:picChg chg="add mod ord">
          <ac:chgData name="michikawa.ryohei.6w@ms.c.kyoto-u.ac.jp" userId="36659597-653a-4c83-a64e-560438109475" providerId="ADAL" clId="{7D613F0E-2A69-4216-A007-BE1AE18BBEA9}" dt="2025-11-06T05:43:41.121" v="1580" actId="167"/>
          <ac:picMkLst>
            <pc:docMk/>
            <pc:sldMk cId="3133458359" sldId="425"/>
            <ac:picMk id="11" creationId="{44402E3D-98BF-B1B8-F210-578C21F9045A}"/>
          </ac:picMkLst>
        </pc:picChg>
        <pc:picChg chg="add mod">
          <ac:chgData name="michikawa.ryohei.6w@ms.c.kyoto-u.ac.jp" userId="36659597-653a-4c83-a64e-560438109475" providerId="ADAL" clId="{7D613F0E-2A69-4216-A007-BE1AE18BBEA9}" dt="2025-11-06T05:44:29.086" v="1593" actId="12789"/>
          <ac:picMkLst>
            <pc:docMk/>
            <pc:sldMk cId="3133458359" sldId="425"/>
            <ac:picMk id="16" creationId="{47803024-35C8-E497-AAFF-E6149442A2C9}"/>
          </ac:picMkLst>
        </pc:picChg>
        <pc:picChg chg="add mod">
          <ac:chgData name="michikawa.ryohei.6w@ms.c.kyoto-u.ac.jp" userId="36659597-653a-4c83-a64e-560438109475" providerId="ADAL" clId="{7D613F0E-2A69-4216-A007-BE1AE18BBEA9}" dt="2025-11-06T05:44:29.086" v="1593" actId="12789"/>
          <ac:picMkLst>
            <pc:docMk/>
            <pc:sldMk cId="3133458359" sldId="425"/>
            <ac:picMk id="21" creationId="{C8189128-FFC1-8D46-ACCF-F0EF51402671}"/>
          </ac:picMkLst>
        </pc:picChg>
      </pc:sldChg>
      <pc:sldChg chg="addSp delSp modSp new mod modNotesTx">
        <pc:chgData name="michikawa.ryohei.6w@ms.c.kyoto-u.ac.jp" userId="36659597-653a-4c83-a64e-560438109475" providerId="ADAL" clId="{7D613F0E-2A69-4216-A007-BE1AE18BBEA9}" dt="2025-11-06T05:59:43.265" v="2071" actId="20577"/>
        <pc:sldMkLst>
          <pc:docMk/>
          <pc:sldMk cId="1492131950" sldId="426"/>
        </pc:sldMkLst>
        <pc:spChg chg="mod">
          <ac:chgData name="michikawa.ryohei.6w@ms.c.kyoto-u.ac.jp" userId="36659597-653a-4c83-a64e-560438109475" providerId="ADAL" clId="{7D613F0E-2A69-4216-A007-BE1AE18BBEA9}" dt="2025-11-06T05:46:15.483" v="1720"/>
          <ac:spMkLst>
            <pc:docMk/>
            <pc:sldMk cId="1492131950" sldId="426"/>
            <ac:spMk id="2" creationId="{7D8310E3-C0E8-D181-7E1A-70B2B4C7A183}"/>
          </ac:spMkLst>
        </pc:spChg>
        <pc:spChg chg="add mod">
          <ac:chgData name="michikawa.ryohei.6w@ms.c.kyoto-u.ac.jp" userId="36659597-653a-4c83-a64e-560438109475" providerId="ADAL" clId="{7D613F0E-2A69-4216-A007-BE1AE18BBEA9}" dt="2025-11-06T05:50:33.696" v="1809" actId="1076"/>
          <ac:spMkLst>
            <pc:docMk/>
            <pc:sldMk cId="1492131950" sldId="426"/>
            <ac:spMk id="5" creationId="{32B55E6F-5706-2003-7B04-D06E8E23AB20}"/>
          </ac:spMkLst>
        </pc:spChg>
        <pc:spChg chg="add mod">
          <ac:chgData name="michikawa.ryohei.6w@ms.c.kyoto-u.ac.jp" userId="36659597-653a-4c83-a64e-560438109475" providerId="ADAL" clId="{7D613F0E-2A69-4216-A007-BE1AE18BBEA9}" dt="2025-11-06T05:54:55.597" v="1894" actId="20577"/>
          <ac:spMkLst>
            <pc:docMk/>
            <pc:sldMk cId="1492131950" sldId="426"/>
            <ac:spMk id="21" creationId="{B288F836-5F99-7B35-2322-FC32463C496C}"/>
          </ac:spMkLst>
        </pc:spChg>
        <pc:spChg chg="add mod">
          <ac:chgData name="michikawa.ryohei.6w@ms.c.kyoto-u.ac.jp" userId="36659597-653a-4c83-a64e-560438109475" providerId="ADAL" clId="{7D613F0E-2A69-4216-A007-BE1AE18BBEA9}" dt="2025-11-06T05:54:59.449" v="1897" actId="20577"/>
          <ac:spMkLst>
            <pc:docMk/>
            <pc:sldMk cId="1492131950" sldId="426"/>
            <ac:spMk id="22" creationId="{1CE08CA3-D940-9898-2419-52F3B6987DAB}"/>
          </ac:spMkLst>
        </pc:spChg>
        <pc:spChg chg="add mod">
          <ac:chgData name="michikawa.ryohei.6w@ms.c.kyoto-u.ac.jp" userId="36659597-653a-4c83-a64e-560438109475" providerId="ADAL" clId="{7D613F0E-2A69-4216-A007-BE1AE18BBEA9}" dt="2025-11-06T05:55:11.866" v="1906" actId="1076"/>
          <ac:spMkLst>
            <pc:docMk/>
            <pc:sldMk cId="1492131950" sldId="426"/>
            <ac:spMk id="23" creationId="{0B748770-EAAE-5846-C6A8-8186E8CA56EE}"/>
          </ac:spMkLst>
        </pc:spChg>
        <pc:spChg chg="add mod">
          <ac:chgData name="michikawa.ryohei.6w@ms.c.kyoto-u.ac.jp" userId="36659597-653a-4c83-a64e-560438109475" providerId="ADAL" clId="{7D613F0E-2A69-4216-A007-BE1AE18BBEA9}" dt="2025-11-06T05:55:18.270" v="1911" actId="1076"/>
          <ac:spMkLst>
            <pc:docMk/>
            <pc:sldMk cId="1492131950" sldId="426"/>
            <ac:spMk id="24" creationId="{4D231356-66BE-49B0-D716-4E6BAC401C5E}"/>
          </ac:spMkLst>
        </pc:spChg>
        <pc:spChg chg="add mod">
          <ac:chgData name="michikawa.ryohei.6w@ms.c.kyoto-u.ac.jp" userId="36659597-653a-4c83-a64e-560438109475" providerId="ADAL" clId="{7D613F0E-2A69-4216-A007-BE1AE18BBEA9}" dt="2025-11-06T05:55:23.604" v="1917" actId="20577"/>
          <ac:spMkLst>
            <pc:docMk/>
            <pc:sldMk cId="1492131950" sldId="426"/>
            <ac:spMk id="25" creationId="{02C17CF8-82D9-4B83-B7AE-C6693E45D72C}"/>
          </ac:spMkLst>
        </pc:spChg>
        <pc:spChg chg="add mod">
          <ac:chgData name="michikawa.ryohei.6w@ms.c.kyoto-u.ac.jp" userId="36659597-653a-4c83-a64e-560438109475" providerId="ADAL" clId="{7D613F0E-2A69-4216-A007-BE1AE18BBEA9}" dt="2025-11-06T05:57:32.854" v="1988" actId="571"/>
          <ac:spMkLst>
            <pc:docMk/>
            <pc:sldMk cId="1492131950" sldId="426"/>
            <ac:spMk id="36" creationId="{7439C305-0BC6-BABA-CCE9-7D82909E6B79}"/>
          </ac:spMkLst>
        </pc:spChg>
        <pc:spChg chg="add mod">
          <ac:chgData name="michikawa.ryohei.6w@ms.c.kyoto-u.ac.jp" userId="36659597-653a-4c83-a64e-560438109475" providerId="ADAL" clId="{7D613F0E-2A69-4216-A007-BE1AE18BBEA9}" dt="2025-11-06T05:57:32.854" v="1988" actId="571"/>
          <ac:spMkLst>
            <pc:docMk/>
            <pc:sldMk cId="1492131950" sldId="426"/>
            <ac:spMk id="37" creationId="{1B009163-EC34-676F-2398-B8DEA0EC3C5D}"/>
          </ac:spMkLst>
        </pc:spChg>
        <pc:spChg chg="add mod">
          <ac:chgData name="michikawa.ryohei.6w@ms.c.kyoto-u.ac.jp" userId="36659597-653a-4c83-a64e-560438109475" providerId="ADAL" clId="{7D613F0E-2A69-4216-A007-BE1AE18BBEA9}" dt="2025-11-06T05:57:32.854" v="1988" actId="571"/>
          <ac:spMkLst>
            <pc:docMk/>
            <pc:sldMk cId="1492131950" sldId="426"/>
            <ac:spMk id="38" creationId="{D7A2A33E-B360-9130-478B-2C01F5272E7A}"/>
          </ac:spMkLst>
        </pc:spChg>
        <pc:spChg chg="add mod">
          <ac:chgData name="michikawa.ryohei.6w@ms.c.kyoto-u.ac.jp" userId="36659597-653a-4c83-a64e-560438109475" providerId="ADAL" clId="{7D613F0E-2A69-4216-A007-BE1AE18BBEA9}" dt="2025-11-06T05:57:32.854" v="1988" actId="571"/>
          <ac:spMkLst>
            <pc:docMk/>
            <pc:sldMk cId="1492131950" sldId="426"/>
            <ac:spMk id="39" creationId="{2A24E10E-865D-2B8F-2261-0EEBBD7C69FF}"/>
          </ac:spMkLst>
        </pc:spChg>
        <pc:spChg chg="add mod">
          <ac:chgData name="michikawa.ryohei.6w@ms.c.kyoto-u.ac.jp" userId="36659597-653a-4c83-a64e-560438109475" providerId="ADAL" clId="{7D613F0E-2A69-4216-A007-BE1AE18BBEA9}" dt="2025-11-06T05:58:52.220" v="2018" actId="692"/>
          <ac:spMkLst>
            <pc:docMk/>
            <pc:sldMk cId="1492131950" sldId="426"/>
            <ac:spMk id="59" creationId="{974CC340-9F10-4420-63A7-105AD8B16B7C}"/>
          </ac:spMkLst>
        </pc:spChg>
        <pc:spChg chg="add mod">
          <ac:chgData name="michikawa.ryohei.6w@ms.c.kyoto-u.ac.jp" userId="36659597-653a-4c83-a64e-560438109475" providerId="ADAL" clId="{7D613F0E-2A69-4216-A007-BE1AE18BBEA9}" dt="2025-11-06T05:59:35.442" v="2067" actId="1076"/>
          <ac:spMkLst>
            <pc:docMk/>
            <pc:sldMk cId="1492131950" sldId="426"/>
            <ac:spMk id="60" creationId="{F63E90BB-5452-8D7D-C5A8-CA08E9C8C3D2}"/>
          </ac:spMkLst>
        </pc:spChg>
        <pc:spChg chg="add mod">
          <ac:chgData name="michikawa.ryohei.6w@ms.c.kyoto-u.ac.jp" userId="36659597-653a-4c83-a64e-560438109475" providerId="ADAL" clId="{7D613F0E-2A69-4216-A007-BE1AE18BBEA9}" dt="2025-11-06T05:59:33.735" v="2066" actId="1076"/>
          <ac:spMkLst>
            <pc:docMk/>
            <pc:sldMk cId="1492131950" sldId="426"/>
            <ac:spMk id="61" creationId="{98038298-7853-50C5-0B74-9FF260B59A7D}"/>
          </ac:spMkLst>
        </pc:spChg>
        <pc:grpChg chg="add mod">
          <ac:chgData name="michikawa.ryohei.6w@ms.c.kyoto-u.ac.jp" userId="36659597-653a-4c83-a64e-560438109475" providerId="ADAL" clId="{7D613F0E-2A69-4216-A007-BE1AE18BBEA9}" dt="2025-11-06T05:57:32.854" v="1988" actId="571"/>
          <ac:grpSpMkLst>
            <pc:docMk/>
            <pc:sldMk cId="1492131950" sldId="426"/>
            <ac:grpSpMk id="40" creationId="{3E48FBDD-EF38-3B8D-3EAD-BA41662CCFAC}"/>
          </ac:grpSpMkLst>
        </pc:grpChg>
        <pc:picChg chg="add mod">
          <ac:chgData name="michikawa.ryohei.6w@ms.c.kyoto-u.ac.jp" userId="36659597-653a-4c83-a64e-560438109475" providerId="ADAL" clId="{7D613F0E-2A69-4216-A007-BE1AE18BBEA9}" dt="2025-11-06T05:51:21.475" v="1819" actId="1076"/>
          <ac:picMkLst>
            <pc:docMk/>
            <pc:sldMk cId="1492131950" sldId="426"/>
            <ac:picMk id="7" creationId="{989DF0FF-FFC5-05F5-BB47-33B9A3033884}"/>
          </ac:picMkLst>
        </pc:picChg>
        <pc:picChg chg="add mod">
          <ac:chgData name="michikawa.ryohei.6w@ms.c.kyoto-u.ac.jp" userId="36659597-653a-4c83-a64e-560438109475" providerId="ADAL" clId="{7D613F0E-2A69-4216-A007-BE1AE18BBEA9}" dt="2025-11-06T05:54:02.109" v="1831" actId="1076"/>
          <ac:picMkLst>
            <pc:docMk/>
            <pc:sldMk cId="1492131950" sldId="426"/>
            <ac:picMk id="9" creationId="{53A3F26A-D0D3-4990-6D10-C346D90A695C}"/>
          </ac:picMkLst>
        </pc:picChg>
        <pc:picChg chg="add mod">
          <ac:chgData name="michikawa.ryohei.6w@ms.c.kyoto-u.ac.jp" userId="36659597-653a-4c83-a64e-560438109475" providerId="ADAL" clId="{7D613F0E-2A69-4216-A007-BE1AE18BBEA9}" dt="2025-11-06T05:52:20.031" v="1824" actId="1076"/>
          <ac:picMkLst>
            <pc:docMk/>
            <pc:sldMk cId="1492131950" sldId="426"/>
            <ac:picMk id="11" creationId="{555F7BC5-E902-7992-1C03-F612563703A7}"/>
          </ac:picMkLst>
        </pc:picChg>
        <pc:picChg chg="add mod">
          <ac:chgData name="michikawa.ryohei.6w@ms.c.kyoto-u.ac.jp" userId="36659597-653a-4c83-a64e-560438109475" providerId="ADAL" clId="{7D613F0E-2A69-4216-A007-BE1AE18BBEA9}" dt="2025-11-06T05:52:41.439" v="1827" actId="1076"/>
          <ac:picMkLst>
            <pc:docMk/>
            <pc:sldMk cId="1492131950" sldId="426"/>
            <ac:picMk id="13" creationId="{17ADBEA1-5C89-A87B-7739-AA880038B26D}"/>
          </ac:picMkLst>
        </pc:picChg>
        <pc:picChg chg="add mod">
          <ac:chgData name="michikawa.ryohei.6w@ms.c.kyoto-u.ac.jp" userId="36659597-653a-4c83-a64e-560438109475" providerId="ADAL" clId="{7D613F0E-2A69-4216-A007-BE1AE18BBEA9}" dt="2025-11-06T05:54:00.995" v="1830" actId="1076"/>
          <ac:picMkLst>
            <pc:docMk/>
            <pc:sldMk cId="1492131950" sldId="426"/>
            <ac:picMk id="15" creationId="{AF9915BB-43FD-61A2-3EC6-C5F9939C6D5A}"/>
          </ac:picMkLst>
        </pc:picChg>
        <pc:picChg chg="add mod">
          <ac:chgData name="michikawa.ryohei.6w@ms.c.kyoto-u.ac.jp" userId="36659597-653a-4c83-a64e-560438109475" providerId="ADAL" clId="{7D613F0E-2A69-4216-A007-BE1AE18BBEA9}" dt="2025-11-06T05:57:32.854" v="1988" actId="571"/>
          <ac:picMkLst>
            <pc:docMk/>
            <pc:sldMk cId="1492131950" sldId="426"/>
            <ac:picMk id="27" creationId="{82929461-3D12-0AC4-EDCE-22E0C8F20B00}"/>
          </ac:picMkLst>
        </pc:picChg>
        <pc:picChg chg="add mod">
          <ac:chgData name="michikawa.ryohei.6w@ms.c.kyoto-u.ac.jp" userId="36659597-653a-4c83-a64e-560438109475" providerId="ADAL" clId="{7D613F0E-2A69-4216-A007-BE1AE18BBEA9}" dt="2025-11-06T05:57:32.854" v="1988" actId="571"/>
          <ac:picMkLst>
            <pc:docMk/>
            <pc:sldMk cId="1492131950" sldId="426"/>
            <ac:picMk id="28" creationId="{0DDB9F23-1948-FEDF-6289-EEFC5CF18F28}"/>
          </ac:picMkLst>
        </pc:picChg>
        <pc:picChg chg="add mod">
          <ac:chgData name="michikawa.ryohei.6w@ms.c.kyoto-u.ac.jp" userId="36659597-653a-4c83-a64e-560438109475" providerId="ADAL" clId="{7D613F0E-2A69-4216-A007-BE1AE18BBEA9}" dt="2025-11-06T05:57:32.854" v="1988" actId="571"/>
          <ac:picMkLst>
            <pc:docMk/>
            <pc:sldMk cId="1492131950" sldId="426"/>
            <ac:picMk id="29" creationId="{B4533401-CA50-0993-46F3-0F78FCA6E120}"/>
          </ac:picMkLst>
        </pc:picChg>
        <pc:picChg chg="add mod">
          <ac:chgData name="michikawa.ryohei.6w@ms.c.kyoto-u.ac.jp" userId="36659597-653a-4c83-a64e-560438109475" providerId="ADAL" clId="{7D613F0E-2A69-4216-A007-BE1AE18BBEA9}" dt="2025-11-06T05:57:32.854" v="1988" actId="571"/>
          <ac:picMkLst>
            <pc:docMk/>
            <pc:sldMk cId="1492131950" sldId="426"/>
            <ac:picMk id="30" creationId="{D473A357-5F34-6930-E9CB-8C89F9B1CF2F}"/>
          </ac:picMkLst>
        </pc:picChg>
        <pc:picChg chg="add mod">
          <ac:chgData name="michikawa.ryohei.6w@ms.c.kyoto-u.ac.jp" userId="36659597-653a-4c83-a64e-560438109475" providerId="ADAL" clId="{7D613F0E-2A69-4216-A007-BE1AE18BBEA9}" dt="2025-11-06T05:57:32.854" v="1988" actId="571"/>
          <ac:picMkLst>
            <pc:docMk/>
            <pc:sldMk cId="1492131950" sldId="426"/>
            <ac:picMk id="31" creationId="{40D2DB78-B9F2-CE94-E78F-F083A8884E07}"/>
          </ac:picMkLst>
        </pc:picChg>
        <pc:picChg chg="add mod">
          <ac:chgData name="michikawa.ryohei.6w@ms.c.kyoto-u.ac.jp" userId="36659597-653a-4c83-a64e-560438109475" providerId="ADAL" clId="{7D613F0E-2A69-4216-A007-BE1AE18BBEA9}" dt="2025-11-06T05:59:30.908" v="2065" actId="1076"/>
          <ac:picMkLst>
            <pc:docMk/>
            <pc:sldMk cId="1492131950" sldId="426"/>
            <ac:picMk id="42" creationId="{96F0A957-069F-2DCB-416F-00181A17AAF3}"/>
          </ac:picMkLst>
        </pc:picChg>
        <pc:cxnChg chg="add">
          <ac:chgData name="michikawa.ryohei.6w@ms.c.kyoto-u.ac.jp" userId="36659597-653a-4c83-a64e-560438109475" providerId="ADAL" clId="{7D613F0E-2A69-4216-A007-BE1AE18BBEA9}" dt="2025-11-06T05:54:08.759" v="1832" actId="11529"/>
          <ac:cxnSpMkLst>
            <pc:docMk/>
            <pc:sldMk cId="1492131950" sldId="426"/>
            <ac:cxnSpMk id="17" creationId="{A5ACA13D-B1AD-EB4C-51CC-063B651998A5}"/>
          </ac:cxnSpMkLst>
        </pc:cxnChg>
        <pc:cxnChg chg="add mod">
          <ac:chgData name="michikawa.ryohei.6w@ms.c.kyoto-u.ac.jp" userId="36659597-653a-4c83-a64e-560438109475" providerId="ADAL" clId="{7D613F0E-2A69-4216-A007-BE1AE18BBEA9}" dt="2025-11-06T05:54:19.275" v="1841" actId="1076"/>
          <ac:cxnSpMkLst>
            <pc:docMk/>
            <pc:sldMk cId="1492131950" sldId="426"/>
            <ac:cxnSpMk id="18" creationId="{25612232-2287-177A-5812-0673D9D49724}"/>
          </ac:cxnSpMkLst>
        </pc:cxnChg>
        <pc:cxnChg chg="add mod">
          <ac:chgData name="michikawa.ryohei.6w@ms.c.kyoto-u.ac.jp" userId="36659597-653a-4c83-a64e-560438109475" providerId="ADAL" clId="{7D613F0E-2A69-4216-A007-BE1AE18BBEA9}" dt="2025-11-06T05:54:26.197" v="1846" actId="1076"/>
          <ac:cxnSpMkLst>
            <pc:docMk/>
            <pc:sldMk cId="1492131950" sldId="426"/>
            <ac:cxnSpMk id="19" creationId="{B870B3E9-E2B3-7FC5-E791-88EC1DEBD337}"/>
          </ac:cxnSpMkLst>
        </pc:cxnChg>
        <pc:cxnChg chg="add mod">
          <ac:chgData name="michikawa.ryohei.6w@ms.c.kyoto-u.ac.jp" userId="36659597-653a-4c83-a64e-560438109475" providerId="ADAL" clId="{7D613F0E-2A69-4216-A007-BE1AE18BBEA9}" dt="2025-11-06T05:54:28.301" v="1849" actId="688"/>
          <ac:cxnSpMkLst>
            <pc:docMk/>
            <pc:sldMk cId="1492131950" sldId="426"/>
            <ac:cxnSpMk id="20" creationId="{DD24647A-6D72-DEC3-A91D-F1B9F262DB51}"/>
          </ac:cxnSpMkLst>
        </pc:cxnChg>
        <pc:cxnChg chg="add mod">
          <ac:chgData name="michikawa.ryohei.6w@ms.c.kyoto-u.ac.jp" userId="36659597-653a-4c83-a64e-560438109475" providerId="ADAL" clId="{7D613F0E-2A69-4216-A007-BE1AE18BBEA9}" dt="2025-11-06T05:55:49.446" v="1960" actId="571"/>
          <ac:cxnSpMkLst>
            <pc:docMk/>
            <pc:sldMk cId="1492131950" sldId="426"/>
            <ac:cxnSpMk id="35" creationId="{C6EECE08-4BD8-440E-6011-097AE6C7A922}"/>
          </ac:cxnSpMkLst>
        </pc:cxnChg>
        <pc:cxnChg chg="add mod">
          <ac:chgData name="michikawa.ryohei.6w@ms.c.kyoto-u.ac.jp" userId="36659597-653a-4c83-a64e-560438109475" providerId="ADAL" clId="{7D613F0E-2A69-4216-A007-BE1AE18BBEA9}" dt="2025-11-06T05:58:52.220" v="2018" actId="692"/>
          <ac:cxnSpMkLst>
            <pc:docMk/>
            <pc:sldMk cId="1492131950" sldId="426"/>
            <ac:cxnSpMk id="47" creationId="{8E9403F7-3672-250A-9E44-06DDFDC27A17}"/>
          </ac:cxnSpMkLst>
        </pc:cxnChg>
        <pc:cxnChg chg="add mod">
          <ac:chgData name="michikawa.ryohei.6w@ms.c.kyoto-u.ac.jp" userId="36659597-653a-4c83-a64e-560438109475" providerId="ADAL" clId="{7D613F0E-2A69-4216-A007-BE1AE18BBEA9}" dt="2025-11-06T05:58:52.220" v="2018" actId="692"/>
          <ac:cxnSpMkLst>
            <pc:docMk/>
            <pc:sldMk cId="1492131950" sldId="426"/>
            <ac:cxnSpMk id="48" creationId="{B1B47646-6FBA-5723-1830-5C2351D90A81}"/>
          </ac:cxnSpMkLst>
        </pc:cxnChg>
        <pc:cxnChg chg="add mod">
          <ac:chgData name="michikawa.ryohei.6w@ms.c.kyoto-u.ac.jp" userId="36659597-653a-4c83-a64e-560438109475" providerId="ADAL" clId="{7D613F0E-2A69-4216-A007-BE1AE18BBEA9}" dt="2025-11-06T05:58:52.220" v="2018" actId="692"/>
          <ac:cxnSpMkLst>
            <pc:docMk/>
            <pc:sldMk cId="1492131950" sldId="426"/>
            <ac:cxnSpMk id="55" creationId="{16059B8E-67E2-741B-118A-0C2A04042F56}"/>
          </ac:cxnSpMkLst>
        </pc:cxnChg>
      </pc:sldChg>
      <pc:sldChg chg="modSp mod">
        <pc:chgData name="michikawa.ryohei.6w@ms.c.kyoto-u.ac.jp" userId="36659597-653a-4c83-a64e-560438109475" providerId="ADAL" clId="{7D613F0E-2A69-4216-A007-BE1AE18BBEA9}" dt="2025-11-12T10:44:10.683" v="6214"/>
        <pc:sldMkLst>
          <pc:docMk/>
          <pc:sldMk cId="3760354344" sldId="428"/>
        </pc:sldMkLst>
        <pc:spChg chg="mod">
          <ac:chgData name="michikawa.ryohei.6w@ms.c.kyoto-u.ac.jp" userId="36659597-653a-4c83-a64e-560438109475" providerId="ADAL" clId="{7D613F0E-2A69-4216-A007-BE1AE18BBEA9}" dt="2025-11-12T10:44:10.683" v="6214"/>
          <ac:spMkLst>
            <pc:docMk/>
            <pc:sldMk cId="3760354344" sldId="428"/>
            <ac:spMk id="9" creationId="{EDB06BDE-E6B2-CF08-4B2B-D6746A13E33D}"/>
          </ac:spMkLst>
        </pc:spChg>
      </pc:sldChg>
      <pc:sldChg chg="modSp mod">
        <pc:chgData name="michikawa.ryohei.6w@ms.c.kyoto-u.ac.jp" userId="36659597-653a-4c83-a64e-560438109475" providerId="ADAL" clId="{7D613F0E-2A69-4216-A007-BE1AE18BBEA9}" dt="2025-11-13T05:25:06.645" v="9095" actId="20577"/>
        <pc:sldMkLst>
          <pc:docMk/>
          <pc:sldMk cId="920730401" sldId="430"/>
        </pc:sldMkLst>
        <pc:spChg chg="mod">
          <ac:chgData name="michikawa.ryohei.6w@ms.c.kyoto-u.ac.jp" userId="36659597-653a-4c83-a64e-560438109475" providerId="ADAL" clId="{7D613F0E-2A69-4216-A007-BE1AE18BBEA9}" dt="2025-11-13T05:25:06.645" v="9095" actId="20577"/>
          <ac:spMkLst>
            <pc:docMk/>
            <pc:sldMk cId="920730401" sldId="430"/>
            <ac:spMk id="3" creationId="{2ABE0473-BD80-ADAB-F643-DC0BF422BD84}"/>
          </ac:spMkLst>
        </pc:spChg>
      </pc:sldChg>
      <pc:sldChg chg="addSp modSp mod">
        <pc:chgData name="michikawa.ryohei.6w@ms.c.kyoto-u.ac.jp" userId="36659597-653a-4c83-a64e-560438109475" providerId="ADAL" clId="{7D613F0E-2A69-4216-A007-BE1AE18BBEA9}" dt="2025-11-12T07:39:10.795" v="2860" actId="1076"/>
        <pc:sldMkLst>
          <pc:docMk/>
          <pc:sldMk cId="723501097" sldId="431"/>
        </pc:sldMkLst>
        <pc:spChg chg="mod">
          <ac:chgData name="michikawa.ryohei.6w@ms.c.kyoto-u.ac.jp" userId="36659597-653a-4c83-a64e-560438109475" providerId="ADAL" clId="{7D613F0E-2A69-4216-A007-BE1AE18BBEA9}" dt="2025-11-12T07:37:54.101" v="2843"/>
          <ac:spMkLst>
            <pc:docMk/>
            <pc:sldMk cId="723501097" sldId="431"/>
            <ac:spMk id="15" creationId="{8F6E8569-B22B-F68C-88AA-2513F32FF743}"/>
          </ac:spMkLst>
        </pc:spChg>
        <pc:spChg chg="mod">
          <ac:chgData name="michikawa.ryohei.6w@ms.c.kyoto-u.ac.jp" userId="36659597-653a-4c83-a64e-560438109475" providerId="ADAL" clId="{7D613F0E-2A69-4216-A007-BE1AE18BBEA9}" dt="2025-11-12T06:40:21.094" v="2072" actId="14100"/>
          <ac:spMkLst>
            <pc:docMk/>
            <pc:sldMk cId="723501097" sldId="431"/>
            <ac:spMk id="132" creationId="{32A8DFF6-7180-CE2F-ECF3-31B218EC59EB}"/>
          </ac:spMkLst>
        </pc:spChg>
        <pc:spChg chg="mod">
          <ac:chgData name="michikawa.ryohei.6w@ms.c.kyoto-u.ac.jp" userId="36659597-653a-4c83-a64e-560438109475" providerId="ADAL" clId="{7D613F0E-2A69-4216-A007-BE1AE18BBEA9}" dt="2025-11-12T07:37:03.232" v="2842" actId="20577"/>
          <ac:spMkLst>
            <pc:docMk/>
            <pc:sldMk cId="723501097" sldId="431"/>
            <ac:spMk id="175" creationId="{8F053392-A39E-1F3E-60FC-670D1A1BDDA2}"/>
          </ac:spMkLst>
        </pc:spChg>
        <pc:picChg chg="mod modCrop">
          <ac:chgData name="michikawa.ryohei.6w@ms.c.kyoto-u.ac.jp" userId="36659597-653a-4c83-a64e-560438109475" providerId="ADAL" clId="{7D613F0E-2A69-4216-A007-BE1AE18BBEA9}" dt="2025-11-12T07:38:18.720" v="2849" actId="1076"/>
          <ac:picMkLst>
            <pc:docMk/>
            <pc:sldMk cId="723501097" sldId="431"/>
            <ac:picMk id="3" creationId="{925DFC47-8BCC-5F02-6AF2-75A52C124C30}"/>
          </ac:picMkLst>
        </pc:picChg>
        <pc:picChg chg="add mod modCrop">
          <ac:chgData name="michikawa.ryohei.6w@ms.c.kyoto-u.ac.jp" userId="36659597-653a-4c83-a64e-560438109475" providerId="ADAL" clId="{7D613F0E-2A69-4216-A007-BE1AE18BBEA9}" dt="2025-11-12T07:39:10.795" v="2860" actId="1076"/>
          <ac:picMkLst>
            <pc:docMk/>
            <pc:sldMk cId="723501097" sldId="431"/>
            <ac:picMk id="6" creationId="{50765335-536C-F382-070D-D27719F246D5}"/>
          </ac:picMkLst>
        </pc:picChg>
      </pc:sldChg>
      <pc:sldChg chg="addSp delSp modSp mod">
        <pc:chgData name="michikawa.ryohei.6w@ms.c.kyoto-u.ac.jp" userId="36659597-653a-4c83-a64e-560438109475" providerId="ADAL" clId="{7D613F0E-2A69-4216-A007-BE1AE18BBEA9}" dt="2025-11-13T04:20:42.122" v="6312" actId="478"/>
        <pc:sldMkLst>
          <pc:docMk/>
          <pc:sldMk cId="2927012774" sldId="432"/>
        </pc:sldMkLst>
        <pc:spChg chg="mod">
          <ac:chgData name="michikawa.ryohei.6w@ms.c.kyoto-u.ac.jp" userId="36659597-653a-4c83-a64e-560438109475" providerId="ADAL" clId="{7D613F0E-2A69-4216-A007-BE1AE18BBEA9}" dt="2025-11-12T06:55:10.626" v="2158" actId="6549"/>
          <ac:spMkLst>
            <pc:docMk/>
            <pc:sldMk cId="2927012774" sldId="432"/>
            <ac:spMk id="2" creationId="{ED5747DF-771A-5939-3AFB-77923AAB6F29}"/>
          </ac:spMkLst>
        </pc:spChg>
        <pc:spChg chg="add mod">
          <ac:chgData name="michikawa.ryohei.6w@ms.c.kyoto-u.ac.jp" userId="36659597-653a-4c83-a64e-560438109475" providerId="ADAL" clId="{7D613F0E-2A69-4216-A007-BE1AE18BBEA9}" dt="2025-11-12T07:47:45.596" v="3008"/>
          <ac:spMkLst>
            <pc:docMk/>
            <pc:sldMk cId="2927012774" sldId="432"/>
            <ac:spMk id="5" creationId="{4240CA54-A432-0CBE-6D46-FE1116A47D1D}"/>
          </ac:spMkLst>
        </pc:spChg>
        <pc:spChg chg="mod">
          <ac:chgData name="michikawa.ryohei.6w@ms.c.kyoto-u.ac.jp" userId="36659597-653a-4c83-a64e-560438109475" providerId="ADAL" clId="{7D613F0E-2A69-4216-A007-BE1AE18BBEA9}" dt="2025-11-12T06:46:14.950" v="2139" actId="1076"/>
          <ac:spMkLst>
            <pc:docMk/>
            <pc:sldMk cId="2927012774" sldId="432"/>
            <ac:spMk id="9" creationId="{734AE936-46B2-9022-6AE5-9EE057BE15BD}"/>
          </ac:spMkLst>
        </pc:spChg>
        <pc:spChg chg="mod">
          <ac:chgData name="michikawa.ryohei.6w@ms.c.kyoto-u.ac.jp" userId="36659597-653a-4c83-a64e-560438109475" providerId="ADAL" clId="{7D613F0E-2A69-4216-A007-BE1AE18BBEA9}" dt="2025-11-12T06:44:53.048" v="2134" actId="1076"/>
          <ac:spMkLst>
            <pc:docMk/>
            <pc:sldMk cId="2927012774" sldId="432"/>
            <ac:spMk id="12" creationId="{AB0CEEFE-0C7A-ECDE-BEB0-E95FB9031FDF}"/>
          </ac:spMkLst>
        </pc:spChg>
        <pc:spChg chg="mod">
          <ac:chgData name="michikawa.ryohei.6w@ms.c.kyoto-u.ac.jp" userId="36659597-653a-4c83-a64e-560438109475" providerId="ADAL" clId="{7D613F0E-2A69-4216-A007-BE1AE18BBEA9}" dt="2025-11-12T10:43:11.174" v="6166" actId="1076"/>
          <ac:spMkLst>
            <pc:docMk/>
            <pc:sldMk cId="2927012774" sldId="432"/>
            <ac:spMk id="13" creationId="{9CF50007-F32F-17F1-0BCC-D371F0975B1A}"/>
          </ac:spMkLst>
        </pc:spChg>
        <pc:spChg chg="mod">
          <ac:chgData name="michikawa.ryohei.6w@ms.c.kyoto-u.ac.jp" userId="36659597-653a-4c83-a64e-560438109475" providerId="ADAL" clId="{7D613F0E-2A69-4216-A007-BE1AE18BBEA9}" dt="2025-11-12T06:44:44.087" v="2130" actId="14100"/>
          <ac:spMkLst>
            <pc:docMk/>
            <pc:sldMk cId="2927012774" sldId="432"/>
            <ac:spMk id="15" creationId="{D652559F-E9A6-23AF-C927-1E40F0A2D9D3}"/>
          </ac:spMkLst>
        </pc:spChg>
        <pc:spChg chg="mod">
          <ac:chgData name="michikawa.ryohei.6w@ms.c.kyoto-u.ac.jp" userId="36659597-653a-4c83-a64e-560438109475" providerId="ADAL" clId="{7D613F0E-2A69-4216-A007-BE1AE18BBEA9}" dt="2025-11-12T06:44:37.035" v="2129" actId="113"/>
          <ac:spMkLst>
            <pc:docMk/>
            <pc:sldMk cId="2927012774" sldId="432"/>
            <ac:spMk id="16" creationId="{5798BBA3-2013-F31C-95E2-203DAFAF86B2}"/>
          </ac:spMkLst>
        </pc:spChg>
        <pc:spChg chg="mod">
          <ac:chgData name="michikawa.ryohei.6w@ms.c.kyoto-u.ac.jp" userId="36659597-653a-4c83-a64e-560438109475" providerId="ADAL" clId="{7D613F0E-2A69-4216-A007-BE1AE18BBEA9}" dt="2025-11-12T10:43:16.392" v="6177" actId="20577"/>
          <ac:spMkLst>
            <pc:docMk/>
            <pc:sldMk cId="2927012774" sldId="432"/>
            <ac:spMk id="18" creationId="{88C5DD0B-1B52-5649-F354-26F910045C0B}"/>
          </ac:spMkLst>
        </pc:spChg>
        <pc:spChg chg="mod">
          <ac:chgData name="michikawa.ryohei.6w@ms.c.kyoto-u.ac.jp" userId="36659597-653a-4c83-a64e-560438109475" providerId="ADAL" clId="{7D613F0E-2A69-4216-A007-BE1AE18BBEA9}" dt="2025-11-12T07:47:58.906" v="3009" actId="207"/>
          <ac:spMkLst>
            <pc:docMk/>
            <pc:sldMk cId="2927012774" sldId="432"/>
            <ac:spMk id="23" creationId="{9F309181-3BBB-8E28-83BD-9A774F5EDA59}"/>
          </ac:spMkLst>
        </pc:spChg>
        <pc:spChg chg="mod">
          <ac:chgData name="michikawa.ryohei.6w@ms.c.kyoto-u.ac.jp" userId="36659597-653a-4c83-a64e-560438109475" providerId="ADAL" clId="{7D613F0E-2A69-4216-A007-BE1AE18BBEA9}" dt="2025-11-12T07:42:00.622" v="3004" actId="1076"/>
          <ac:spMkLst>
            <pc:docMk/>
            <pc:sldMk cId="2927012774" sldId="432"/>
            <ac:spMk id="25" creationId="{B6CD088B-E876-AC91-E09F-51FCC17C68B8}"/>
          </ac:spMkLst>
        </pc:spChg>
        <pc:spChg chg="mod">
          <ac:chgData name="michikawa.ryohei.6w@ms.c.kyoto-u.ac.jp" userId="36659597-653a-4c83-a64e-560438109475" providerId="ADAL" clId="{7D613F0E-2A69-4216-A007-BE1AE18BBEA9}" dt="2025-11-12T07:40:22.086" v="2900" actId="14100"/>
          <ac:spMkLst>
            <pc:docMk/>
            <pc:sldMk cId="2927012774" sldId="432"/>
            <ac:spMk id="26" creationId="{510A278C-5275-363F-D98A-AF32C48D92A8}"/>
          </ac:spMkLst>
        </pc:spChg>
        <pc:spChg chg="mod">
          <ac:chgData name="michikawa.ryohei.6w@ms.c.kyoto-u.ac.jp" userId="36659597-653a-4c83-a64e-560438109475" providerId="ADAL" clId="{7D613F0E-2A69-4216-A007-BE1AE18BBEA9}" dt="2025-11-12T07:48:11.420" v="3012" actId="207"/>
          <ac:spMkLst>
            <pc:docMk/>
            <pc:sldMk cId="2927012774" sldId="432"/>
            <ac:spMk id="27" creationId="{B0C5EBC2-13D0-0236-325A-019FEFBB7AA9}"/>
          </ac:spMkLst>
        </pc:spChg>
        <pc:grpChg chg="mod">
          <ac:chgData name="michikawa.ryohei.6w@ms.c.kyoto-u.ac.jp" userId="36659597-653a-4c83-a64e-560438109475" providerId="ADAL" clId="{7D613F0E-2A69-4216-A007-BE1AE18BBEA9}" dt="2025-11-12T06:46:12.769" v="2138" actId="1076"/>
          <ac:grpSpMkLst>
            <pc:docMk/>
            <pc:sldMk cId="2927012774" sldId="432"/>
            <ac:grpSpMk id="14" creationId="{8811CC65-FB37-508F-9098-89ED973BD45C}"/>
          </ac:grpSpMkLst>
        </pc:grpChg>
        <pc:picChg chg="mod">
          <ac:chgData name="michikawa.ryohei.6w@ms.c.kyoto-u.ac.jp" userId="36659597-653a-4c83-a64e-560438109475" providerId="ADAL" clId="{7D613F0E-2A69-4216-A007-BE1AE18BBEA9}" dt="2025-11-12T07:40:18.416" v="2899" actId="1076"/>
          <ac:picMkLst>
            <pc:docMk/>
            <pc:sldMk cId="2927012774" sldId="432"/>
            <ac:picMk id="6" creationId="{83C6DD1D-9706-FB4B-34FB-956D0CD53F84}"/>
          </ac:picMkLst>
        </pc:picChg>
      </pc:sldChg>
      <pc:sldChg chg="addSp delSp modSp new mod">
        <pc:chgData name="michikawa.ryohei.6w@ms.c.kyoto-u.ac.jp" userId="36659597-653a-4c83-a64e-560438109475" providerId="ADAL" clId="{7D613F0E-2A69-4216-A007-BE1AE18BBEA9}" dt="2025-11-12T10:42:54.665" v="6155"/>
        <pc:sldMkLst>
          <pc:docMk/>
          <pc:sldMk cId="3261376649" sldId="434"/>
        </pc:sldMkLst>
        <pc:spChg chg="mod">
          <ac:chgData name="michikawa.ryohei.6w@ms.c.kyoto-u.ac.jp" userId="36659597-653a-4c83-a64e-560438109475" providerId="ADAL" clId="{7D613F0E-2A69-4216-A007-BE1AE18BBEA9}" dt="2025-11-12T07:54:42.347" v="3134"/>
          <ac:spMkLst>
            <pc:docMk/>
            <pc:sldMk cId="3261376649" sldId="434"/>
            <ac:spMk id="2" creationId="{F0F66335-D496-3880-AE27-C5939041E773}"/>
          </ac:spMkLst>
        </pc:spChg>
        <pc:spChg chg="add del mod">
          <ac:chgData name="michikawa.ryohei.6w@ms.c.kyoto-u.ac.jp" userId="36659597-653a-4c83-a64e-560438109475" providerId="ADAL" clId="{7D613F0E-2A69-4216-A007-BE1AE18BBEA9}" dt="2025-11-12T10:41:09.368" v="6124" actId="1036"/>
          <ac:spMkLst>
            <pc:docMk/>
            <pc:sldMk cId="3261376649" sldId="434"/>
            <ac:spMk id="9" creationId="{827614BF-D95D-3260-3F43-CC2E7FE3665B}"/>
          </ac:spMkLst>
        </pc:spChg>
        <pc:spChg chg="add mod">
          <ac:chgData name="michikawa.ryohei.6w@ms.c.kyoto-u.ac.jp" userId="36659597-653a-4c83-a64e-560438109475" providerId="ADAL" clId="{7D613F0E-2A69-4216-A007-BE1AE18BBEA9}" dt="2025-11-12T10:40:58.391" v="6118" actId="1076"/>
          <ac:spMkLst>
            <pc:docMk/>
            <pc:sldMk cId="3261376649" sldId="434"/>
            <ac:spMk id="11" creationId="{692CD611-1107-0A66-63F6-990EE0A7422A}"/>
          </ac:spMkLst>
        </pc:spChg>
        <pc:spChg chg="add mod">
          <ac:chgData name="michikawa.ryohei.6w@ms.c.kyoto-u.ac.jp" userId="36659597-653a-4c83-a64e-560438109475" providerId="ADAL" clId="{7D613F0E-2A69-4216-A007-BE1AE18BBEA9}" dt="2025-11-12T10:42:54.665" v="6155"/>
          <ac:spMkLst>
            <pc:docMk/>
            <pc:sldMk cId="3261376649" sldId="434"/>
            <ac:spMk id="12" creationId="{7E9A04B7-E34D-5C69-4F76-AA07ED4D2C6A}"/>
          </ac:spMkLst>
        </pc:spChg>
        <pc:spChg chg="add mod">
          <ac:chgData name="michikawa.ryohei.6w@ms.c.kyoto-u.ac.jp" userId="36659597-653a-4c83-a64e-560438109475" providerId="ADAL" clId="{7D613F0E-2A69-4216-A007-BE1AE18BBEA9}" dt="2025-11-12T10:42:48.301" v="6143"/>
          <ac:spMkLst>
            <pc:docMk/>
            <pc:sldMk cId="3261376649" sldId="434"/>
            <ac:spMk id="13" creationId="{BA96BF3C-3AB3-3A7F-0539-8ACA431C544B}"/>
          </ac:spMkLst>
        </pc:spChg>
        <pc:spChg chg="add mod">
          <ac:chgData name="michikawa.ryohei.6w@ms.c.kyoto-u.ac.jp" userId="36659597-653a-4c83-a64e-560438109475" providerId="ADAL" clId="{7D613F0E-2A69-4216-A007-BE1AE18BBEA9}" dt="2025-11-12T10:40:58.391" v="6118" actId="1076"/>
          <ac:spMkLst>
            <pc:docMk/>
            <pc:sldMk cId="3261376649" sldId="434"/>
            <ac:spMk id="14" creationId="{06D81AA6-B829-58D9-07D7-7825D14C7BF4}"/>
          </ac:spMkLst>
        </pc:spChg>
        <pc:spChg chg="add mod">
          <ac:chgData name="michikawa.ryohei.6w@ms.c.kyoto-u.ac.jp" userId="36659597-653a-4c83-a64e-560438109475" providerId="ADAL" clId="{7D613F0E-2A69-4216-A007-BE1AE18BBEA9}" dt="2025-11-12T10:41:16.813" v="6127" actId="1036"/>
          <ac:spMkLst>
            <pc:docMk/>
            <pc:sldMk cId="3261376649" sldId="434"/>
            <ac:spMk id="15" creationId="{FB158ABC-D07A-90ED-C914-E5AD4C771EDB}"/>
          </ac:spMkLst>
        </pc:spChg>
        <pc:spChg chg="add mod">
          <ac:chgData name="michikawa.ryohei.6w@ms.c.kyoto-u.ac.jp" userId="36659597-653a-4c83-a64e-560438109475" providerId="ADAL" clId="{7D613F0E-2A69-4216-A007-BE1AE18BBEA9}" dt="2025-11-12T08:01:33.348" v="3695" actId="6549"/>
          <ac:spMkLst>
            <pc:docMk/>
            <pc:sldMk cId="3261376649" sldId="434"/>
            <ac:spMk id="34" creationId="{25BC7377-A3E1-52F1-6A8C-EA3F99C8AB2E}"/>
          </ac:spMkLst>
        </pc:spChg>
        <pc:spChg chg="add mod">
          <ac:chgData name="michikawa.ryohei.6w@ms.c.kyoto-u.ac.jp" userId="36659597-653a-4c83-a64e-560438109475" providerId="ADAL" clId="{7D613F0E-2A69-4216-A007-BE1AE18BBEA9}" dt="2025-11-12T08:01:20.712" v="3693" actId="1076"/>
          <ac:spMkLst>
            <pc:docMk/>
            <pc:sldMk cId="3261376649" sldId="434"/>
            <ac:spMk id="35" creationId="{693D6710-E780-3882-70F9-A5A45DF2EA4B}"/>
          </ac:spMkLst>
        </pc:spChg>
        <pc:spChg chg="add mod">
          <ac:chgData name="michikawa.ryohei.6w@ms.c.kyoto-u.ac.jp" userId="36659597-653a-4c83-a64e-560438109475" providerId="ADAL" clId="{7D613F0E-2A69-4216-A007-BE1AE18BBEA9}" dt="2025-11-12T08:01:20.712" v="3693" actId="1076"/>
          <ac:spMkLst>
            <pc:docMk/>
            <pc:sldMk cId="3261376649" sldId="434"/>
            <ac:spMk id="36" creationId="{DD4DBB16-6EB0-58D2-4610-D584A04C1ABB}"/>
          </ac:spMkLst>
        </pc:spChg>
        <pc:spChg chg="add mod">
          <ac:chgData name="michikawa.ryohei.6w@ms.c.kyoto-u.ac.jp" userId="36659597-653a-4c83-a64e-560438109475" providerId="ADAL" clId="{7D613F0E-2A69-4216-A007-BE1AE18BBEA9}" dt="2025-11-12T08:01:20.712" v="3693" actId="1076"/>
          <ac:spMkLst>
            <pc:docMk/>
            <pc:sldMk cId="3261376649" sldId="434"/>
            <ac:spMk id="37" creationId="{2E8B959F-9090-7386-298E-B85B93DECCA4}"/>
          </ac:spMkLst>
        </pc:spChg>
        <pc:grpChg chg="add mod">
          <ac:chgData name="michikawa.ryohei.6w@ms.c.kyoto-u.ac.jp" userId="36659597-653a-4c83-a64e-560438109475" providerId="ADAL" clId="{7D613F0E-2A69-4216-A007-BE1AE18BBEA9}" dt="2025-11-12T10:40:58.391" v="6118" actId="1076"/>
          <ac:grpSpMkLst>
            <pc:docMk/>
            <pc:sldMk cId="3261376649" sldId="434"/>
            <ac:grpSpMk id="38" creationId="{8469D0B4-9C85-DBD8-A293-F6C02D89D07C}"/>
          </ac:grpSpMkLst>
        </pc:grpChg>
        <pc:picChg chg="add mod modCrop">
          <ac:chgData name="michikawa.ryohei.6w@ms.c.kyoto-u.ac.jp" userId="36659597-653a-4c83-a64e-560438109475" providerId="ADAL" clId="{7D613F0E-2A69-4216-A007-BE1AE18BBEA9}" dt="2025-11-12T10:39:36.060" v="6076" actId="164"/>
          <ac:picMkLst>
            <pc:docMk/>
            <pc:sldMk cId="3261376649" sldId="434"/>
            <ac:picMk id="6" creationId="{1BB241C9-3839-3F40-F7E0-52B857D480ED}"/>
          </ac:picMkLst>
        </pc:picChg>
        <pc:picChg chg="add mod">
          <ac:chgData name="michikawa.ryohei.6w@ms.c.kyoto-u.ac.jp" userId="36659597-653a-4c83-a64e-560438109475" providerId="ADAL" clId="{7D613F0E-2A69-4216-A007-BE1AE18BBEA9}" dt="2025-11-12T08:01:15.580" v="3692" actId="1076"/>
          <ac:picMkLst>
            <pc:docMk/>
            <pc:sldMk cId="3261376649" sldId="434"/>
            <ac:picMk id="29" creationId="{B1DB72D6-CBEB-D4D7-2EE7-7C145CF93031}"/>
          </ac:picMkLst>
        </pc:picChg>
        <pc:cxnChg chg="add mod">
          <ac:chgData name="michikawa.ryohei.6w@ms.c.kyoto-u.ac.jp" userId="36659597-653a-4c83-a64e-560438109475" providerId="ADAL" clId="{7D613F0E-2A69-4216-A007-BE1AE18BBEA9}" dt="2025-11-12T10:39:36.060" v="6076" actId="164"/>
          <ac:cxnSpMkLst>
            <pc:docMk/>
            <pc:sldMk cId="3261376649" sldId="434"/>
            <ac:cxnSpMk id="17" creationId="{BC65F52E-1697-E17A-5DEF-2D2C1D5E8937}"/>
          </ac:cxnSpMkLst>
        </pc:cxnChg>
        <pc:cxnChg chg="add mod">
          <ac:chgData name="michikawa.ryohei.6w@ms.c.kyoto-u.ac.jp" userId="36659597-653a-4c83-a64e-560438109475" providerId="ADAL" clId="{7D613F0E-2A69-4216-A007-BE1AE18BBEA9}" dt="2025-11-12T10:39:36.060" v="6076" actId="164"/>
          <ac:cxnSpMkLst>
            <pc:docMk/>
            <pc:sldMk cId="3261376649" sldId="434"/>
            <ac:cxnSpMk id="18" creationId="{A05D3FDE-A079-A494-AAC2-AA4F75B4FB96}"/>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1" creationId="{F4109120-5148-E208-5607-A21C7AF1A67C}"/>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3" creationId="{4874669C-B56C-71E0-A5CC-AD5E084F8B9B}"/>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5" creationId="{50EF4C34-CDD9-3254-0320-821894FB2C13}"/>
          </ac:cxnSpMkLst>
        </pc:cxnChg>
      </pc:sldChg>
      <pc:sldChg chg="addSp delSp modSp new mod">
        <pc:chgData name="michikawa.ryohei.6w@ms.c.kyoto-u.ac.jp" userId="36659597-653a-4c83-a64e-560438109475" providerId="ADAL" clId="{7D613F0E-2A69-4216-A007-BE1AE18BBEA9}" dt="2025-11-12T08:03:21.383" v="3860"/>
        <pc:sldMkLst>
          <pc:docMk/>
          <pc:sldMk cId="2884924087" sldId="435"/>
        </pc:sldMkLst>
        <pc:spChg chg="mod">
          <ac:chgData name="michikawa.ryohei.6w@ms.c.kyoto-u.ac.jp" userId="36659597-653a-4c83-a64e-560438109475" providerId="ADAL" clId="{7D613F0E-2A69-4216-A007-BE1AE18BBEA9}" dt="2025-11-12T08:03:21.383" v="3860"/>
          <ac:spMkLst>
            <pc:docMk/>
            <pc:sldMk cId="2884924087" sldId="435"/>
            <ac:spMk id="2" creationId="{4CDF4D1E-DACA-8FAB-3EEC-145674A330A1}"/>
          </ac:spMkLst>
        </pc:spChg>
        <pc:spChg chg="add mod">
          <ac:chgData name="michikawa.ryohei.6w@ms.c.kyoto-u.ac.jp" userId="36659597-653a-4c83-a64e-560438109475" providerId="ADAL" clId="{7D613F0E-2A69-4216-A007-BE1AE18BBEA9}" dt="2025-11-12T07:30:11.153" v="2677" actId="113"/>
          <ac:spMkLst>
            <pc:docMk/>
            <pc:sldMk cId="2884924087" sldId="435"/>
            <ac:spMk id="6" creationId="{57D6A2D4-0609-BF06-891C-78D56DEE1BD0}"/>
          </ac:spMkLst>
        </pc:spChg>
        <pc:spChg chg="add mod">
          <ac:chgData name="michikawa.ryohei.6w@ms.c.kyoto-u.ac.jp" userId="36659597-653a-4c83-a64e-560438109475" providerId="ADAL" clId="{7D613F0E-2A69-4216-A007-BE1AE18BBEA9}" dt="2025-11-12T07:21:12.642" v="2525" actId="14100"/>
          <ac:spMkLst>
            <pc:docMk/>
            <pc:sldMk cId="2884924087" sldId="435"/>
            <ac:spMk id="7" creationId="{34E4A297-5668-957B-E8C2-38F2DAA6FC3B}"/>
          </ac:spMkLst>
        </pc:spChg>
        <pc:spChg chg="add mod">
          <ac:chgData name="michikawa.ryohei.6w@ms.c.kyoto-u.ac.jp" userId="36659597-653a-4c83-a64e-560438109475" providerId="ADAL" clId="{7D613F0E-2A69-4216-A007-BE1AE18BBEA9}" dt="2025-11-12T07:30:25.538" v="2681" actId="1076"/>
          <ac:spMkLst>
            <pc:docMk/>
            <pc:sldMk cId="2884924087" sldId="435"/>
            <ac:spMk id="8" creationId="{3DF2F9FE-38EF-592F-FC29-6AF09AEDE254}"/>
          </ac:spMkLst>
        </pc:spChg>
        <pc:spChg chg="add mod">
          <ac:chgData name="michikawa.ryohei.6w@ms.c.kyoto-u.ac.jp" userId="36659597-653a-4c83-a64e-560438109475" providerId="ADAL" clId="{7D613F0E-2A69-4216-A007-BE1AE18BBEA9}" dt="2025-11-12T07:32:00.731" v="2704" actId="1076"/>
          <ac:spMkLst>
            <pc:docMk/>
            <pc:sldMk cId="2884924087" sldId="435"/>
            <ac:spMk id="10" creationId="{3BBC859E-A49A-2E53-F1F8-200D89AEC0D0}"/>
          </ac:spMkLst>
        </pc:spChg>
        <pc:spChg chg="add mod">
          <ac:chgData name="michikawa.ryohei.6w@ms.c.kyoto-u.ac.jp" userId="36659597-653a-4c83-a64e-560438109475" providerId="ADAL" clId="{7D613F0E-2A69-4216-A007-BE1AE18BBEA9}" dt="2025-11-12T08:02:23.908" v="3773" actId="20577"/>
          <ac:spMkLst>
            <pc:docMk/>
            <pc:sldMk cId="2884924087" sldId="435"/>
            <ac:spMk id="19" creationId="{A7EB45B9-BF5A-B11C-E94D-312761969D21}"/>
          </ac:spMkLst>
        </pc:spChg>
        <pc:picChg chg="add mod modCrop">
          <ac:chgData name="michikawa.ryohei.6w@ms.c.kyoto-u.ac.jp" userId="36659597-653a-4c83-a64e-560438109475" providerId="ADAL" clId="{7D613F0E-2A69-4216-A007-BE1AE18BBEA9}" dt="2025-11-12T07:32:58.965" v="2718" actId="732"/>
          <ac:picMkLst>
            <pc:docMk/>
            <pc:sldMk cId="2884924087" sldId="435"/>
            <ac:picMk id="9" creationId="{EDC01A0F-2270-EF99-7C93-A1E0E5D9D87B}"/>
          </ac:picMkLst>
        </pc:picChg>
        <pc:picChg chg="add mod">
          <ac:chgData name="michikawa.ryohei.6w@ms.c.kyoto-u.ac.jp" userId="36659597-653a-4c83-a64e-560438109475" providerId="ADAL" clId="{7D613F0E-2A69-4216-A007-BE1AE18BBEA9}" dt="2025-11-12T07:32:49.183" v="2717" actId="1076"/>
          <ac:picMkLst>
            <pc:docMk/>
            <pc:sldMk cId="2884924087" sldId="435"/>
            <ac:picMk id="16" creationId="{3640A322-1CCB-0C31-61FD-1E6631572505}"/>
          </ac:picMkLst>
        </pc:picChg>
        <pc:picChg chg="add mod">
          <ac:chgData name="michikawa.ryohei.6w@ms.c.kyoto-u.ac.jp" userId="36659597-653a-4c83-a64e-560438109475" providerId="ADAL" clId="{7D613F0E-2A69-4216-A007-BE1AE18BBEA9}" dt="2025-11-12T07:32:49.183" v="2717" actId="1076"/>
          <ac:picMkLst>
            <pc:docMk/>
            <pc:sldMk cId="2884924087" sldId="435"/>
            <ac:picMk id="18" creationId="{24122A65-2808-E4B3-5243-4AB8D1E62650}"/>
          </ac:picMkLst>
        </pc:picChg>
        <pc:cxnChg chg="add mod">
          <ac:chgData name="michikawa.ryohei.6w@ms.c.kyoto-u.ac.jp" userId="36659597-653a-4c83-a64e-560438109475" providerId="ADAL" clId="{7D613F0E-2A69-4216-A007-BE1AE18BBEA9}" dt="2025-11-12T07:32:02.411" v="2705" actId="14100"/>
          <ac:cxnSpMkLst>
            <pc:docMk/>
            <pc:sldMk cId="2884924087" sldId="435"/>
            <ac:cxnSpMk id="12" creationId="{B44CEBEF-7C7D-28DA-52A7-7BE5EF6CEC85}"/>
          </ac:cxnSpMkLst>
        </pc:cxnChg>
      </pc:sldChg>
      <pc:sldChg chg="addSp delSp modSp add mod">
        <pc:chgData name="michikawa.ryohei.6w@ms.c.kyoto-u.ac.jp" userId="36659597-653a-4c83-a64e-560438109475" providerId="ADAL" clId="{7D613F0E-2A69-4216-A007-BE1AE18BBEA9}" dt="2025-11-12T10:17:41.172" v="5788" actId="3064"/>
        <pc:sldMkLst>
          <pc:docMk/>
          <pc:sldMk cId="436995837" sldId="436"/>
        </pc:sldMkLst>
        <pc:spChg chg="mod">
          <ac:chgData name="michikawa.ryohei.6w@ms.c.kyoto-u.ac.jp" userId="36659597-653a-4c83-a64e-560438109475" providerId="ADAL" clId="{7D613F0E-2A69-4216-A007-BE1AE18BBEA9}" dt="2025-11-12T08:03:12.147" v="3839"/>
          <ac:spMkLst>
            <pc:docMk/>
            <pc:sldMk cId="436995837" sldId="436"/>
            <ac:spMk id="2" creationId="{4A8101B8-AFF0-93CA-B2A8-41E3D8D181BC}"/>
          </ac:spMkLst>
        </pc:spChg>
        <pc:spChg chg="add mod">
          <ac:chgData name="michikawa.ryohei.6w@ms.c.kyoto-u.ac.jp" userId="36659597-653a-4c83-a64e-560438109475" providerId="ADAL" clId="{7D613F0E-2A69-4216-A007-BE1AE18BBEA9}" dt="2025-11-12T09:52:33.561" v="5134" actId="1035"/>
          <ac:spMkLst>
            <pc:docMk/>
            <pc:sldMk cId="436995837" sldId="436"/>
            <ac:spMk id="5" creationId="{99D207FB-B5D3-D075-A54B-5EF6134E7A1F}"/>
          </ac:spMkLst>
        </pc:spChg>
        <pc:spChg chg="mod">
          <ac:chgData name="michikawa.ryohei.6w@ms.c.kyoto-u.ac.jp" userId="36659597-653a-4c83-a64e-560438109475" providerId="ADAL" clId="{7D613F0E-2A69-4216-A007-BE1AE18BBEA9}" dt="2025-11-12T08:42:17.465" v="4606" actId="1076"/>
          <ac:spMkLst>
            <pc:docMk/>
            <pc:sldMk cId="436995837" sldId="436"/>
            <ac:spMk id="7" creationId="{D60E00C9-4AF7-9738-2F28-9758DE2D601A}"/>
          </ac:spMkLst>
        </pc:spChg>
        <pc:spChg chg="add mod">
          <ac:chgData name="michikawa.ryohei.6w@ms.c.kyoto-u.ac.jp" userId="36659597-653a-4c83-a64e-560438109475" providerId="ADAL" clId="{7D613F0E-2A69-4216-A007-BE1AE18BBEA9}" dt="2025-11-12T10:17:33.232" v="5787" actId="3064"/>
          <ac:spMkLst>
            <pc:docMk/>
            <pc:sldMk cId="436995837" sldId="436"/>
            <ac:spMk id="12" creationId="{722BEED5-04DE-6EA1-E0F4-0BCE2AE76D18}"/>
          </ac:spMkLst>
        </pc:spChg>
        <pc:spChg chg="add mod">
          <ac:chgData name="michikawa.ryohei.6w@ms.c.kyoto-u.ac.jp" userId="36659597-653a-4c83-a64e-560438109475" providerId="ADAL" clId="{7D613F0E-2A69-4216-A007-BE1AE18BBEA9}" dt="2025-11-12T08:44:07.502" v="4670" actId="1076"/>
          <ac:spMkLst>
            <pc:docMk/>
            <pc:sldMk cId="436995837" sldId="436"/>
            <ac:spMk id="14" creationId="{98E60EA5-1B14-336A-3FB4-B43884AED0C9}"/>
          </ac:spMkLst>
        </pc:spChg>
        <pc:spChg chg="add mod">
          <ac:chgData name="michikawa.ryohei.6w@ms.c.kyoto-u.ac.jp" userId="36659597-653a-4c83-a64e-560438109475" providerId="ADAL" clId="{7D613F0E-2A69-4216-A007-BE1AE18BBEA9}" dt="2025-11-12T08:44:11.330" v="4671" actId="1076"/>
          <ac:spMkLst>
            <pc:docMk/>
            <pc:sldMk cId="436995837" sldId="436"/>
            <ac:spMk id="16" creationId="{D8142143-7471-C50D-9FA8-F902353809C4}"/>
          </ac:spMkLst>
        </pc:spChg>
        <pc:spChg chg="add mod">
          <ac:chgData name="michikawa.ryohei.6w@ms.c.kyoto-u.ac.jp" userId="36659597-653a-4c83-a64e-560438109475" providerId="ADAL" clId="{7D613F0E-2A69-4216-A007-BE1AE18BBEA9}" dt="2025-11-12T09:38:22.683" v="5035" actId="1076"/>
          <ac:spMkLst>
            <pc:docMk/>
            <pc:sldMk cId="436995837" sldId="436"/>
            <ac:spMk id="18" creationId="{45E92AB3-C13C-9CB1-DF87-5B5D7F8DB657}"/>
          </ac:spMkLst>
        </pc:spChg>
        <pc:spChg chg="mod">
          <ac:chgData name="michikawa.ryohei.6w@ms.c.kyoto-u.ac.jp" userId="36659597-653a-4c83-a64e-560438109475" providerId="ADAL" clId="{7D613F0E-2A69-4216-A007-BE1AE18BBEA9}" dt="2025-11-12T08:53:52.426" v="4960"/>
          <ac:spMkLst>
            <pc:docMk/>
            <pc:sldMk cId="436995837" sldId="436"/>
            <ac:spMk id="20" creationId="{DF353398-95AF-B660-58E7-E5A9312F1FFD}"/>
          </ac:spMkLst>
        </pc:spChg>
        <pc:spChg chg="mod">
          <ac:chgData name="michikawa.ryohei.6w@ms.c.kyoto-u.ac.jp" userId="36659597-653a-4c83-a64e-560438109475" providerId="ADAL" clId="{7D613F0E-2A69-4216-A007-BE1AE18BBEA9}" dt="2025-11-12T10:17:41.172" v="5788" actId="3064"/>
          <ac:spMkLst>
            <pc:docMk/>
            <pc:sldMk cId="436995837" sldId="436"/>
            <ac:spMk id="21" creationId="{0F261650-B579-7268-7C8A-F26A4231D66B}"/>
          </ac:spMkLst>
        </pc:spChg>
        <pc:spChg chg="add mod">
          <ac:chgData name="michikawa.ryohei.6w@ms.c.kyoto-u.ac.jp" userId="36659597-653a-4c83-a64e-560438109475" providerId="ADAL" clId="{7D613F0E-2A69-4216-A007-BE1AE18BBEA9}" dt="2025-11-12T09:42:57.355" v="5122" actId="20577"/>
          <ac:spMkLst>
            <pc:docMk/>
            <pc:sldMk cId="436995837" sldId="436"/>
            <ac:spMk id="26" creationId="{91DFDDD4-A021-63F8-4E3E-DD10B5EF9527}"/>
          </ac:spMkLst>
        </pc:spChg>
        <pc:grpChg chg="add mod">
          <ac:chgData name="michikawa.ryohei.6w@ms.c.kyoto-u.ac.jp" userId="36659597-653a-4c83-a64e-560438109475" providerId="ADAL" clId="{7D613F0E-2A69-4216-A007-BE1AE18BBEA9}" dt="2025-11-12T09:38:11.644" v="5032"/>
          <ac:grpSpMkLst>
            <pc:docMk/>
            <pc:sldMk cId="436995837" sldId="436"/>
            <ac:grpSpMk id="13" creationId="{E34F5868-C693-90A3-5D51-026D78CFCFFF}"/>
          </ac:grpSpMkLst>
        </pc:grpChg>
        <pc:grpChg chg="add mod">
          <ac:chgData name="michikawa.ryohei.6w@ms.c.kyoto-u.ac.jp" userId="36659597-653a-4c83-a64e-560438109475" providerId="ADAL" clId="{7D613F0E-2A69-4216-A007-BE1AE18BBEA9}" dt="2025-11-12T09:38:22.683" v="5035" actId="1076"/>
          <ac:grpSpMkLst>
            <pc:docMk/>
            <pc:sldMk cId="436995837" sldId="436"/>
            <ac:grpSpMk id="19" creationId="{67BDEA98-9E01-5C89-6502-E1A23D20116B}"/>
          </ac:grpSpMkLst>
        </pc:grpChg>
      </pc:sldChg>
      <pc:sldChg chg="addSp delSp modSp new mod modAnim">
        <pc:chgData name="michikawa.ryohei.6w@ms.c.kyoto-u.ac.jp" userId="36659597-653a-4c83-a64e-560438109475" providerId="ADAL" clId="{7D613F0E-2A69-4216-A007-BE1AE18BBEA9}" dt="2025-11-12T10:09:21.122" v="5648" actId="1076"/>
        <pc:sldMkLst>
          <pc:docMk/>
          <pc:sldMk cId="3676881279" sldId="437"/>
        </pc:sldMkLst>
        <pc:spChg chg="mod">
          <ac:chgData name="michikawa.ryohei.6w@ms.c.kyoto-u.ac.jp" userId="36659597-653a-4c83-a64e-560438109475" providerId="ADAL" clId="{7D613F0E-2A69-4216-A007-BE1AE18BBEA9}" dt="2025-11-12T09:57:57.963" v="5230"/>
          <ac:spMkLst>
            <pc:docMk/>
            <pc:sldMk cId="3676881279" sldId="437"/>
            <ac:spMk id="2" creationId="{97B6EFD2-2C9D-55E6-6EC7-135DF4CFE80D}"/>
          </ac:spMkLst>
        </pc:spChg>
        <pc:spChg chg="add mod">
          <ac:chgData name="michikawa.ryohei.6w@ms.c.kyoto-u.ac.jp" userId="36659597-653a-4c83-a64e-560438109475" providerId="ADAL" clId="{7D613F0E-2A69-4216-A007-BE1AE18BBEA9}" dt="2025-11-12T10:09:21.122" v="5648" actId="1076"/>
          <ac:spMkLst>
            <pc:docMk/>
            <pc:sldMk cId="3676881279" sldId="437"/>
            <ac:spMk id="13" creationId="{E85EB1DF-C8D9-4F62-85FB-9CEA0A2761A8}"/>
          </ac:spMkLst>
        </pc:spChg>
        <pc:spChg chg="add mod">
          <ac:chgData name="michikawa.ryohei.6w@ms.c.kyoto-u.ac.jp" userId="36659597-653a-4c83-a64e-560438109475" providerId="ADAL" clId="{7D613F0E-2A69-4216-A007-BE1AE18BBEA9}" dt="2025-11-12T10:09:18.402" v="5647" actId="1076"/>
          <ac:spMkLst>
            <pc:docMk/>
            <pc:sldMk cId="3676881279" sldId="437"/>
            <ac:spMk id="17" creationId="{7F168F51-9BE4-CC66-AEC4-5BE352EC1619}"/>
          </ac:spMkLst>
        </pc:spChg>
      </pc:sldChg>
      <pc:sldChg chg="addSp delSp modSp add mod delAnim modAnim">
        <pc:chgData name="michikawa.ryohei.6w@ms.c.kyoto-u.ac.jp" userId="36659597-653a-4c83-a64e-560438109475" providerId="ADAL" clId="{7D613F0E-2A69-4216-A007-BE1AE18BBEA9}" dt="2025-11-12T10:17:55.918" v="5790" actId="3064"/>
        <pc:sldMkLst>
          <pc:docMk/>
          <pc:sldMk cId="767958269" sldId="438"/>
        </pc:sldMkLst>
        <pc:spChg chg="mod">
          <ac:chgData name="michikawa.ryohei.6w@ms.c.kyoto-u.ac.jp" userId="36659597-653a-4c83-a64e-560438109475" providerId="ADAL" clId="{7D613F0E-2A69-4216-A007-BE1AE18BBEA9}" dt="2025-11-12T09:59:13.496" v="5275"/>
          <ac:spMkLst>
            <pc:docMk/>
            <pc:sldMk cId="767958269" sldId="438"/>
            <ac:spMk id="2" creationId="{21F4CC7F-267E-4340-C1B2-1BA2E585B767}"/>
          </ac:spMkLst>
        </pc:spChg>
        <pc:spChg chg="mod">
          <ac:chgData name="michikawa.ryohei.6w@ms.c.kyoto-u.ac.jp" userId="36659597-653a-4c83-a64e-560438109475" providerId="ADAL" clId="{7D613F0E-2A69-4216-A007-BE1AE18BBEA9}" dt="2025-11-12T10:03:59.938" v="5376" actId="1076"/>
          <ac:spMkLst>
            <pc:docMk/>
            <pc:sldMk cId="767958269" sldId="438"/>
            <ac:spMk id="9" creationId="{18BD09B1-7517-5265-A589-1641631A52F9}"/>
          </ac:spMkLst>
        </pc:spChg>
        <pc:spChg chg="mod">
          <ac:chgData name="michikawa.ryohei.6w@ms.c.kyoto-u.ac.jp" userId="36659597-653a-4c83-a64e-560438109475" providerId="ADAL" clId="{7D613F0E-2A69-4216-A007-BE1AE18BBEA9}" dt="2025-11-12T10:17:50.190" v="5789" actId="3064"/>
          <ac:spMkLst>
            <pc:docMk/>
            <pc:sldMk cId="767958269" sldId="438"/>
            <ac:spMk id="10" creationId="{C65A07E9-244F-2830-42A6-C80DB1A749A9}"/>
          </ac:spMkLst>
        </pc:spChg>
        <pc:spChg chg="mod">
          <ac:chgData name="michikawa.ryohei.6w@ms.c.kyoto-u.ac.jp" userId="36659597-653a-4c83-a64e-560438109475" providerId="ADAL" clId="{7D613F0E-2A69-4216-A007-BE1AE18BBEA9}" dt="2025-11-12T10:11:48.800" v="5694" actId="108"/>
          <ac:spMkLst>
            <pc:docMk/>
            <pc:sldMk cId="767958269" sldId="438"/>
            <ac:spMk id="13" creationId="{B2DFDEB9-27B5-98F2-E34D-9EE457BB652A}"/>
          </ac:spMkLst>
        </pc:spChg>
        <pc:spChg chg="mod">
          <ac:chgData name="michikawa.ryohei.6w@ms.c.kyoto-u.ac.jp" userId="36659597-653a-4c83-a64e-560438109475" providerId="ADAL" clId="{7D613F0E-2A69-4216-A007-BE1AE18BBEA9}" dt="2025-11-12T10:17:55.918" v="5790" actId="3064"/>
          <ac:spMkLst>
            <pc:docMk/>
            <pc:sldMk cId="767958269" sldId="438"/>
            <ac:spMk id="14" creationId="{A4D5FE7E-1D65-7B6E-8176-3E9ED2BFDC3C}"/>
          </ac:spMkLst>
        </pc:spChg>
        <pc:spChg chg="add mod">
          <ac:chgData name="michikawa.ryohei.6w@ms.c.kyoto-u.ac.jp" userId="36659597-653a-4c83-a64e-560438109475" providerId="ADAL" clId="{7D613F0E-2A69-4216-A007-BE1AE18BBEA9}" dt="2025-11-12T10:12:11.618" v="5703" actId="1076"/>
          <ac:spMkLst>
            <pc:docMk/>
            <pc:sldMk cId="767958269" sldId="438"/>
            <ac:spMk id="19" creationId="{AE7BF028-719F-D92B-0059-5BD3778B2E6B}"/>
          </ac:spMkLst>
        </pc:spChg>
        <pc:grpChg chg="mod">
          <ac:chgData name="michikawa.ryohei.6w@ms.c.kyoto-u.ac.jp" userId="36659597-653a-4c83-a64e-560438109475" providerId="ADAL" clId="{7D613F0E-2A69-4216-A007-BE1AE18BBEA9}" dt="2025-11-12T10:10:50.550" v="5649" actId="1076"/>
          <ac:grpSpMkLst>
            <pc:docMk/>
            <pc:sldMk cId="767958269" sldId="438"/>
            <ac:grpSpMk id="8" creationId="{5EE435D0-10BE-E93C-70AF-6FBB690F374E}"/>
          </ac:grpSpMkLst>
        </pc:grpChg>
        <pc:grpChg chg="add mod">
          <ac:chgData name="michikawa.ryohei.6w@ms.c.kyoto-u.ac.jp" userId="36659597-653a-4c83-a64e-560438109475" providerId="ADAL" clId="{7D613F0E-2A69-4216-A007-BE1AE18BBEA9}" dt="2025-11-12T10:11:41.535" v="5692" actId="1076"/>
          <ac:grpSpMkLst>
            <pc:docMk/>
            <pc:sldMk cId="767958269" sldId="438"/>
            <ac:grpSpMk id="12" creationId="{33877423-D547-49CF-641D-56AAAFC41978}"/>
          </ac:grpSpMkLst>
        </pc:grpChg>
      </pc:sldChg>
      <pc:sldChg chg="addSp delSp modSp new mod">
        <pc:chgData name="michikawa.ryohei.6w@ms.c.kyoto-u.ac.jp" userId="36659597-653a-4c83-a64e-560438109475" providerId="ADAL" clId="{7D613F0E-2A69-4216-A007-BE1AE18BBEA9}" dt="2025-11-13T05:09:29.015" v="7779" actId="6549"/>
        <pc:sldMkLst>
          <pc:docMk/>
          <pc:sldMk cId="1560914059" sldId="439"/>
        </pc:sldMkLst>
        <pc:spChg chg="mod">
          <ac:chgData name="michikawa.ryohei.6w@ms.c.kyoto-u.ac.jp" userId="36659597-653a-4c83-a64e-560438109475" providerId="ADAL" clId="{7D613F0E-2A69-4216-A007-BE1AE18BBEA9}" dt="2025-11-12T10:37:48.421" v="6002" actId="2711"/>
          <ac:spMkLst>
            <pc:docMk/>
            <pc:sldMk cId="1560914059" sldId="439"/>
            <ac:spMk id="2" creationId="{62D0C94F-CB93-1663-8DAE-B12F0FF45F14}"/>
          </ac:spMkLst>
        </pc:spChg>
        <pc:spChg chg="add del mod">
          <ac:chgData name="michikawa.ryohei.6w@ms.c.kyoto-u.ac.jp" userId="36659597-653a-4c83-a64e-560438109475" providerId="ADAL" clId="{7D613F0E-2A69-4216-A007-BE1AE18BBEA9}" dt="2025-11-13T05:09:29.015" v="7779" actId="6549"/>
          <ac:spMkLst>
            <pc:docMk/>
            <pc:sldMk cId="1560914059" sldId="439"/>
            <ac:spMk id="3" creationId="{B69845B9-59A0-85E2-8C97-5923415357A3}"/>
          </ac:spMkLst>
        </pc:spChg>
        <pc:spChg chg="add mod">
          <ac:chgData name="michikawa.ryohei.6w@ms.c.kyoto-u.ac.jp" userId="36659597-653a-4c83-a64e-560438109475" providerId="ADAL" clId="{7D613F0E-2A69-4216-A007-BE1AE18BBEA9}" dt="2025-11-13T05:08:53.218" v="7692" actId="1076"/>
          <ac:spMkLst>
            <pc:docMk/>
            <pc:sldMk cId="1560914059" sldId="439"/>
            <ac:spMk id="6" creationId="{093A336C-B81E-EB0D-9987-E9C4D21AE9E2}"/>
          </ac:spMkLst>
        </pc:spChg>
        <pc:spChg chg="mod">
          <ac:chgData name="michikawa.ryohei.6w@ms.c.kyoto-u.ac.jp" userId="36659597-653a-4c83-a64e-560438109475" providerId="ADAL" clId="{7D613F0E-2A69-4216-A007-BE1AE18BBEA9}" dt="2025-11-13T05:07:36.391" v="7626"/>
          <ac:spMkLst>
            <pc:docMk/>
            <pc:sldMk cId="1560914059" sldId="439"/>
            <ac:spMk id="23" creationId="{B98366FD-905E-ABCF-7D03-6C78C8A832BC}"/>
          </ac:spMkLst>
        </pc:spChg>
        <pc:spChg chg="mod">
          <ac:chgData name="michikawa.ryohei.6w@ms.c.kyoto-u.ac.jp" userId="36659597-653a-4c83-a64e-560438109475" providerId="ADAL" clId="{7D613F0E-2A69-4216-A007-BE1AE18BBEA9}" dt="2025-11-13T05:08:29.281" v="7673" actId="1038"/>
          <ac:spMkLst>
            <pc:docMk/>
            <pc:sldMk cId="1560914059" sldId="439"/>
            <ac:spMk id="28" creationId="{E38EFE03-46D1-780D-2D46-72734F7214D8}"/>
          </ac:spMkLst>
        </pc:spChg>
        <pc:grpChg chg="mod">
          <ac:chgData name="michikawa.ryohei.6w@ms.c.kyoto-u.ac.jp" userId="36659597-653a-4c83-a64e-560438109475" providerId="ADAL" clId="{7D613F0E-2A69-4216-A007-BE1AE18BBEA9}" dt="2025-11-13T05:08:32.995" v="7674" actId="14100"/>
          <ac:grpSpMkLst>
            <pc:docMk/>
            <pc:sldMk cId="1560914059" sldId="439"/>
            <ac:grpSpMk id="18" creationId="{7640213E-EE7B-3AC6-DA29-CFE6738634F0}"/>
          </ac:grpSpMkLst>
        </pc:grpChg>
        <pc:grpChg chg="mod">
          <ac:chgData name="michikawa.ryohei.6w@ms.c.kyoto-u.ac.jp" userId="36659597-653a-4c83-a64e-560438109475" providerId="ADAL" clId="{7D613F0E-2A69-4216-A007-BE1AE18BBEA9}" dt="2025-11-13T05:08:40.543" v="7678" actId="1076"/>
          <ac:grpSpMkLst>
            <pc:docMk/>
            <pc:sldMk cId="1560914059" sldId="439"/>
            <ac:grpSpMk id="21" creationId="{2D5E510E-2135-05DF-C881-5743B07D6859}"/>
          </ac:grpSpMkLst>
        </pc:grpChg>
      </pc:sldChg>
      <pc:sldChg chg="addSp delSp modSp new mod">
        <pc:chgData name="michikawa.ryohei.6w@ms.c.kyoto-u.ac.jp" userId="36659597-653a-4c83-a64e-560438109475" providerId="ADAL" clId="{7D613F0E-2A69-4216-A007-BE1AE18BBEA9}" dt="2025-11-13T05:34:43.720" v="9147" actId="14100"/>
        <pc:sldMkLst>
          <pc:docMk/>
          <pc:sldMk cId="331475801" sldId="441"/>
        </pc:sldMkLst>
        <pc:spChg chg="mod">
          <ac:chgData name="michikawa.ryohei.6w@ms.c.kyoto-u.ac.jp" userId="36659597-653a-4c83-a64e-560438109475" providerId="ADAL" clId="{7D613F0E-2A69-4216-A007-BE1AE18BBEA9}" dt="2025-11-13T05:04:13.787" v="7426" actId="20577"/>
          <ac:spMkLst>
            <pc:docMk/>
            <pc:sldMk cId="331475801" sldId="441"/>
            <ac:spMk id="2" creationId="{12114B57-C2A0-51EF-9DBB-9E04A7AFE504}"/>
          </ac:spMkLst>
        </pc:spChg>
        <pc:spChg chg="add mod">
          <ac:chgData name="michikawa.ryohei.6w@ms.c.kyoto-u.ac.jp" userId="36659597-653a-4c83-a64e-560438109475" providerId="ADAL" clId="{7D613F0E-2A69-4216-A007-BE1AE18BBEA9}" dt="2025-11-13T05:34:39.855" v="9146" actId="1076"/>
          <ac:spMkLst>
            <pc:docMk/>
            <pc:sldMk cId="331475801" sldId="441"/>
            <ac:spMk id="5" creationId="{059D1EFA-F692-F1D6-6289-5A9F724AED18}"/>
          </ac:spMkLst>
        </pc:spChg>
        <pc:spChg chg="add mod">
          <ac:chgData name="michikawa.ryohei.6w@ms.c.kyoto-u.ac.jp" userId="36659597-653a-4c83-a64e-560438109475" providerId="ADAL" clId="{7D613F0E-2A69-4216-A007-BE1AE18BBEA9}" dt="2025-11-13T05:34:39.855" v="9146" actId="1076"/>
          <ac:spMkLst>
            <pc:docMk/>
            <pc:sldMk cId="331475801" sldId="441"/>
            <ac:spMk id="6" creationId="{C7BBC19E-C77F-A946-C0A8-3863FBF0A2EA}"/>
          </ac:spMkLst>
        </pc:spChg>
        <pc:spChg chg="add mod">
          <ac:chgData name="michikawa.ryohei.6w@ms.c.kyoto-u.ac.jp" userId="36659597-653a-4c83-a64e-560438109475" providerId="ADAL" clId="{7D613F0E-2A69-4216-A007-BE1AE18BBEA9}" dt="2025-11-13T05:34:39.855" v="9146" actId="1076"/>
          <ac:spMkLst>
            <pc:docMk/>
            <pc:sldMk cId="331475801" sldId="441"/>
            <ac:spMk id="7" creationId="{A6DCB356-0191-65E9-9AB4-554C2AABF159}"/>
          </ac:spMkLst>
        </pc:spChg>
        <pc:spChg chg="add mod">
          <ac:chgData name="michikawa.ryohei.6w@ms.c.kyoto-u.ac.jp" userId="36659597-653a-4c83-a64e-560438109475" providerId="ADAL" clId="{7D613F0E-2A69-4216-A007-BE1AE18BBEA9}" dt="2025-11-13T05:34:39.855" v="9146" actId="1076"/>
          <ac:spMkLst>
            <pc:docMk/>
            <pc:sldMk cId="331475801" sldId="441"/>
            <ac:spMk id="9" creationId="{6C25B7EF-B990-D0BA-2619-697E3BCB7A3C}"/>
          </ac:spMkLst>
        </pc:spChg>
        <pc:spChg chg="add mod">
          <ac:chgData name="michikawa.ryohei.6w@ms.c.kyoto-u.ac.jp" userId="36659597-653a-4c83-a64e-560438109475" providerId="ADAL" clId="{7D613F0E-2A69-4216-A007-BE1AE18BBEA9}" dt="2025-11-13T05:34:39.855" v="9146" actId="1076"/>
          <ac:spMkLst>
            <pc:docMk/>
            <pc:sldMk cId="331475801" sldId="441"/>
            <ac:spMk id="10" creationId="{10D15CC9-C1C0-7F5D-A2C7-1CF0A34EDD1D}"/>
          </ac:spMkLst>
        </pc:spChg>
        <pc:spChg chg="add mod">
          <ac:chgData name="michikawa.ryohei.6w@ms.c.kyoto-u.ac.jp" userId="36659597-653a-4c83-a64e-560438109475" providerId="ADAL" clId="{7D613F0E-2A69-4216-A007-BE1AE18BBEA9}" dt="2025-11-13T05:34:39.855" v="9146" actId="1076"/>
          <ac:spMkLst>
            <pc:docMk/>
            <pc:sldMk cId="331475801" sldId="441"/>
            <ac:spMk id="12" creationId="{13DEA5A8-2B71-D94C-BE4E-9E756F3DD4E2}"/>
          </ac:spMkLst>
        </pc:spChg>
        <pc:spChg chg="add mod">
          <ac:chgData name="michikawa.ryohei.6w@ms.c.kyoto-u.ac.jp" userId="36659597-653a-4c83-a64e-560438109475" providerId="ADAL" clId="{7D613F0E-2A69-4216-A007-BE1AE18BBEA9}" dt="2025-11-13T05:34:39.855" v="9146" actId="1076"/>
          <ac:spMkLst>
            <pc:docMk/>
            <pc:sldMk cId="331475801" sldId="441"/>
            <ac:spMk id="13" creationId="{1758DF0B-09D9-A02C-5271-7C0BB566BFAB}"/>
          </ac:spMkLst>
        </pc:spChg>
        <pc:spChg chg="add mod">
          <ac:chgData name="michikawa.ryohei.6w@ms.c.kyoto-u.ac.jp" userId="36659597-653a-4c83-a64e-560438109475" providerId="ADAL" clId="{7D613F0E-2A69-4216-A007-BE1AE18BBEA9}" dt="2025-11-13T05:34:39.855" v="9146" actId="1076"/>
          <ac:spMkLst>
            <pc:docMk/>
            <pc:sldMk cId="331475801" sldId="441"/>
            <ac:spMk id="14" creationId="{AEFFCFBD-9E42-865C-31AD-53336ABB67DF}"/>
          </ac:spMkLst>
        </pc:spChg>
        <pc:spChg chg="add mod">
          <ac:chgData name="michikawa.ryohei.6w@ms.c.kyoto-u.ac.jp" userId="36659597-653a-4c83-a64e-560438109475" providerId="ADAL" clId="{7D613F0E-2A69-4216-A007-BE1AE18BBEA9}" dt="2025-11-13T05:34:43.720" v="9147" actId="14100"/>
          <ac:spMkLst>
            <pc:docMk/>
            <pc:sldMk cId="331475801" sldId="441"/>
            <ac:spMk id="20" creationId="{1B6DC39E-D852-B367-6483-C5E5EC794643}"/>
          </ac:spMkLst>
        </pc:spChg>
        <pc:picChg chg="mod">
          <ac:chgData name="michikawa.ryohei.6w@ms.c.kyoto-u.ac.jp" userId="36659597-653a-4c83-a64e-560438109475" providerId="ADAL" clId="{7D613F0E-2A69-4216-A007-BE1AE18BBEA9}" dt="2025-11-13T05:34:39.855" v="9146" actId="1076"/>
          <ac:picMkLst>
            <pc:docMk/>
            <pc:sldMk cId="331475801" sldId="441"/>
            <ac:picMk id="8" creationId="{6C4D6FFF-D458-B90E-36D5-61174A80A25E}"/>
          </ac:picMkLst>
        </pc:picChg>
      </pc:sldChg>
      <pc:sldChg chg="addSp delSp modSp add mod ord">
        <pc:chgData name="michikawa.ryohei.6w@ms.c.kyoto-u.ac.jp" userId="36659597-653a-4c83-a64e-560438109475" providerId="ADAL" clId="{7D613F0E-2A69-4216-A007-BE1AE18BBEA9}" dt="2025-11-13T05:24:13.300" v="8988" actId="14100"/>
        <pc:sldMkLst>
          <pc:docMk/>
          <pc:sldMk cId="755381218" sldId="443"/>
        </pc:sldMkLst>
        <pc:spChg chg="add mod">
          <ac:chgData name="michikawa.ryohei.6w@ms.c.kyoto-u.ac.jp" userId="36659597-653a-4c83-a64e-560438109475" providerId="ADAL" clId="{7D613F0E-2A69-4216-A007-BE1AE18BBEA9}" dt="2025-11-13T05:24:13.300" v="8988" actId="14100"/>
          <ac:spMkLst>
            <pc:docMk/>
            <pc:sldMk cId="755381218" sldId="443"/>
            <ac:spMk id="5" creationId="{B3C31CE8-A902-A390-AA17-66FD23E148BC}"/>
          </ac:spMkLst>
        </pc:spChg>
        <pc:spChg chg="add mod">
          <ac:chgData name="michikawa.ryohei.6w@ms.c.kyoto-u.ac.jp" userId="36659597-653a-4c83-a64e-560438109475" providerId="ADAL" clId="{7D613F0E-2A69-4216-A007-BE1AE18BBEA9}" dt="2025-11-12T10:45:57.846" v="6241"/>
          <ac:spMkLst>
            <pc:docMk/>
            <pc:sldMk cId="755381218" sldId="443"/>
            <ac:spMk id="8" creationId="{9AA4F8A6-8730-A29B-671E-DA231176A4CB}"/>
          </ac:spMkLst>
        </pc:spChg>
        <pc:spChg chg="add mod">
          <ac:chgData name="michikawa.ryohei.6w@ms.c.kyoto-u.ac.jp" userId="36659597-653a-4c83-a64e-560438109475" providerId="ADAL" clId="{7D613F0E-2A69-4216-A007-BE1AE18BBEA9}" dt="2025-11-12T10:45:57.846" v="6241"/>
          <ac:spMkLst>
            <pc:docMk/>
            <pc:sldMk cId="755381218" sldId="443"/>
            <ac:spMk id="11" creationId="{7481F8F6-B281-B79D-5365-283FC77A71CF}"/>
          </ac:spMkLst>
        </pc:spChg>
        <pc:spChg chg="add mod">
          <ac:chgData name="michikawa.ryohei.6w@ms.c.kyoto-u.ac.jp" userId="36659597-653a-4c83-a64e-560438109475" providerId="ADAL" clId="{7D613F0E-2A69-4216-A007-BE1AE18BBEA9}" dt="2025-11-12T10:45:57.846" v="6241"/>
          <ac:spMkLst>
            <pc:docMk/>
            <pc:sldMk cId="755381218" sldId="443"/>
            <ac:spMk id="12" creationId="{D7BBDA5E-0059-B33D-72CE-320062D084CC}"/>
          </ac:spMkLst>
        </pc:spChg>
        <pc:spChg chg="add mod">
          <ac:chgData name="michikawa.ryohei.6w@ms.c.kyoto-u.ac.jp" userId="36659597-653a-4c83-a64e-560438109475" providerId="ADAL" clId="{7D613F0E-2A69-4216-A007-BE1AE18BBEA9}" dt="2025-11-12T10:45:57.846" v="6241"/>
          <ac:spMkLst>
            <pc:docMk/>
            <pc:sldMk cId="755381218" sldId="443"/>
            <ac:spMk id="13" creationId="{466B5871-142C-89B2-C785-E569F077C4C9}"/>
          </ac:spMkLst>
        </pc:spChg>
        <pc:spChg chg="add mod">
          <ac:chgData name="michikawa.ryohei.6w@ms.c.kyoto-u.ac.jp" userId="36659597-653a-4c83-a64e-560438109475" providerId="ADAL" clId="{7D613F0E-2A69-4216-A007-BE1AE18BBEA9}" dt="2025-11-12T10:46:06.431" v="6243"/>
          <ac:spMkLst>
            <pc:docMk/>
            <pc:sldMk cId="755381218" sldId="443"/>
            <ac:spMk id="21" creationId="{7ADC4B9E-DE2A-D81D-A411-C658FD6004E0}"/>
          </ac:spMkLst>
        </pc:spChg>
        <pc:spChg chg="add mod">
          <ac:chgData name="michikawa.ryohei.6w@ms.c.kyoto-u.ac.jp" userId="36659597-653a-4c83-a64e-560438109475" providerId="ADAL" clId="{7D613F0E-2A69-4216-A007-BE1AE18BBEA9}" dt="2025-11-12T10:46:06.431" v="6243"/>
          <ac:spMkLst>
            <pc:docMk/>
            <pc:sldMk cId="755381218" sldId="443"/>
            <ac:spMk id="22" creationId="{376C3F00-1045-0003-3875-60A1070037EA}"/>
          </ac:spMkLst>
        </pc:spChg>
        <pc:spChg chg="add mod">
          <ac:chgData name="michikawa.ryohei.6w@ms.c.kyoto-u.ac.jp" userId="36659597-653a-4c83-a64e-560438109475" providerId="ADAL" clId="{7D613F0E-2A69-4216-A007-BE1AE18BBEA9}" dt="2025-11-12T10:51:01.340" v="6283"/>
          <ac:spMkLst>
            <pc:docMk/>
            <pc:sldMk cId="755381218" sldId="443"/>
            <ac:spMk id="25" creationId="{D42D8B50-D802-F46B-DD91-3BB2ED3C78BE}"/>
          </ac:spMkLst>
        </pc:spChg>
        <pc:picChg chg="add mod">
          <ac:chgData name="michikawa.ryohei.6w@ms.c.kyoto-u.ac.jp" userId="36659597-653a-4c83-a64e-560438109475" providerId="ADAL" clId="{7D613F0E-2A69-4216-A007-BE1AE18BBEA9}" dt="2025-11-12T10:45:57.846" v="6241"/>
          <ac:picMkLst>
            <pc:docMk/>
            <pc:sldMk cId="755381218" sldId="443"/>
            <ac:picMk id="18" creationId="{4EF9C237-34E3-ADFE-5F76-CE300100CEDF}"/>
          </ac:picMkLst>
        </pc:picChg>
        <pc:picChg chg="add mod">
          <ac:chgData name="michikawa.ryohei.6w@ms.c.kyoto-u.ac.jp" userId="36659597-653a-4c83-a64e-560438109475" providerId="ADAL" clId="{7D613F0E-2A69-4216-A007-BE1AE18BBEA9}" dt="2025-11-12T10:46:08.503" v="6245"/>
          <ac:picMkLst>
            <pc:docMk/>
            <pc:sldMk cId="755381218" sldId="443"/>
            <ac:picMk id="24" creationId="{DAED59F9-B2FC-C553-2A67-C5CCEC1F16D0}"/>
          </ac:picMkLst>
        </pc:picChg>
        <pc:cxnChg chg="add mod">
          <ac:chgData name="michikawa.ryohei.6w@ms.c.kyoto-u.ac.jp" userId="36659597-653a-4c83-a64e-560438109475" providerId="ADAL" clId="{7D613F0E-2A69-4216-A007-BE1AE18BBEA9}" dt="2025-11-12T10:45:57.846" v="6241"/>
          <ac:cxnSpMkLst>
            <pc:docMk/>
            <pc:sldMk cId="755381218" sldId="443"/>
            <ac:cxnSpMk id="7" creationId="{FC0A3A29-5B01-1F6A-6DF8-F959FF005C06}"/>
          </ac:cxnSpMkLst>
        </pc:cxnChg>
        <pc:cxnChg chg="add mod">
          <ac:chgData name="michikawa.ryohei.6w@ms.c.kyoto-u.ac.jp" userId="36659597-653a-4c83-a64e-560438109475" providerId="ADAL" clId="{7D613F0E-2A69-4216-A007-BE1AE18BBEA9}" dt="2025-11-12T10:46:06.431" v="6243"/>
          <ac:cxnSpMkLst>
            <pc:docMk/>
            <pc:sldMk cId="755381218" sldId="443"/>
            <ac:cxnSpMk id="19" creationId="{BB12A4F5-B739-4DC0-C8DA-9D69566C3D42}"/>
          </ac:cxnSpMkLst>
        </pc:cxnChg>
      </pc:sldChg>
      <pc:sldChg chg="addSp delSp modSp add mod">
        <pc:chgData name="michikawa.ryohei.6w@ms.c.kyoto-u.ac.jp" userId="36659597-653a-4c83-a64e-560438109475" providerId="ADAL" clId="{7D613F0E-2A69-4216-A007-BE1AE18BBEA9}" dt="2025-11-12T10:51:05.982" v="6285"/>
        <pc:sldMkLst>
          <pc:docMk/>
          <pc:sldMk cId="917588527" sldId="444"/>
        </pc:sldMkLst>
        <pc:spChg chg="mod">
          <ac:chgData name="michikawa.ryohei.6w@ms.c.kyoto-u.ac.jp" userId="36659597-653a-4c83-a64e-560438109475" providerId="ADAL" clId="{7D613F0E-2A69-4216-A007-BE1AE18BBEA9}" dt="2025-11-12T10:47:02.964" v="6259" actId="14100"/>
          <ac:spMkLst>
            <pc:docMk/>
            <pc:sldMk cId="917588527" sldId="444"/>
            <ac:spMk id="5" creationId="{BF4B48C0-ECAF-E92A-9847-41F72A31151D}"/>
          </ac:spMkLst>
        </pc:spChg>
        <pc:spChg chg="ord">
          <ac:chgData name="michikawa.ryohei.6w@ms.c.kyoto-u.ac.jp" userId="36659597-653a-4c83-a64e-560438109475" providerId="ADAL" clId="{7D613F0E-2A69-4216-A007-BE1AE18BBEA9}" dt="2025-11-12T10:47:07.651" v="6260" actId="167"/>
          <ac:spMkLst>
            <pc:docMk/>
            <pc:sldMk cId="917588527" sldId="444"/>
            <ac:spMk id="8" creationId="{54DE7567-7BA3-9AB7-12EF-7CADB5495D6A}"/>
          </ac:spMkLst>
        </pc:spChg>
        <pc:spChg chg="add mod">
          <ac:chgData name="michikawa.ryohei.6w@ms.c.kyoto-u.ac.jp" userId="36659597-653a-4c83-a64e-560438109475" providerId="ADAL" clId="{7D613F0E-2A69-4216-A007-BE1AE18BBEA9}" dt="2025-11-12T10:51:05.982" v="6285"/>
          <ac:spMkLst>
            <pc:docMk/>
            <pc:sldMk cId="917588527" sldId="444"/>
            <ac:spMk id="10" creationId="{629EE3FE-E4CD-793B-1E04-DEEAE2F06FF1}"/>
          </ac:spMkLst>
        </pc:spChg>
        <pc:spChg chg="ord">
          <ac:chgData name="michikawa.ryohei.6w@ms.c.kyoto-u.ac.jp" userId="36659597-653a-4c83-a64e-560438109475" providerId="ADAL" clId="{7D613F0E-2A69-4216-A007-BE1AE18BBEA9}" dt="2025-11-12T10:47:07.651" v="6260" actId="167"/>
          <ac:spMkLst>
            <pc:docMk/>
            <pc:sldMk cId="917588527" sldId="444"/>
            <ac:spMk id="12" creationId="{FCE6ED46-8095-CA7D-A627-F0BDD004D47F}"/>
          </ac:spMkLst>
        </pc:spChg>
        <pc:spChg chg="ord">
          <ac:chgData name="michikawa.ryohei.6w@ms.c.kyoto-u.ac.jp" userId="36659597-653a-4c83-a64e-560438109475" providerId="ADAL" clId="{7D613F0E-2A69-4216-A007-BE1AE18BBEA9}" dt="2025-11-12T10:47:07.651" v="6260" actId="167"/>
          <ac:spMkLst>
            <pc:docMk/>
            <pc:sldMk cId="917588527" sldId="444"/>
            <ac:spMk id="13" creationId="{3E88AFB0-0AC7-854D-D084-1122DE73B1D7}"/>
          </ac:spMkLst>
        </pc:spChg>
        <pc:spChg chg="ord">
          <ac:chgData name="michikawa.ryohei.6w@ms.c.kyoto-u.ac.jp" userId="36659597-653a-4c83-a64e-560438109475" providerId="ADAL" clId="{7D613F0E-2A69-4216-A007-BE1AE18BBEA9}" dt="2025-11-12T10:47:07.651" v="6260" actId="167"/>
          <ac:spMkLst>
            <pc:docMk/>
            <pc:sldMk cId="917588527" sldId="444"/>
            <ac:spMk id="22" creationId="{F35AB5B0-ACAF-55F5-78E9-EC6A5FC2FC70}"/>
          </ac:spMkLst>
        </pc:spChg>
        <pc:picChg chg="ord">
          <ac:chgData name="michikawa.ryohei.6w@ms.c.kyoto-u.ac.jp" userId="36659597-653a-4c83-a64e-560438109475" providerId="ADAL" clId="{7D613F0E-2A69-4216-A007-BE1AE18BBEA9}" dt="2025-11-12T10:47:07.651" v="6260" actId="167"/>
          <ac:picMkLst>
            <pc:docMk/>
            <pc:sldMk cId="917588527" sldId="444"/>
            <ac:picMk id="18" creationId="{68F7796A-2F96-5921-2DAE-A6930370D4DF}"/>
          </ac:picMkLst>
        </pc:picChg>
        <pc:cxnChg chg="ord">
          <ac:chgData name="michikawa.ryohei.6w@ms.c.kyoto-u.ac.jp" userId="36659597-653a-4c83-a64e-560438109475" providerId="ADAL" clId="{7D613F0E-2A69-4216-A007-BE1AE18BBEA9}" dt="2025-11-12T10:47:07.651" v="6260" actId="167"/>
          <ac:cxnSpMkLst>
            <pc:docMk/>
            <pc:sldMk cId="917588527" sldId="444"/>
            <ac:cxnSpMk id="7" creationId="{F81D0FAE-05F0-F8F9-DFAA-E18569FAE97F}"/>
          </ac:cxnSpMkLst>
        </pc:cxnChg>
        <pc:cxnChg chg="ord">
          <ac:chgData name="michikawa.ryohei.6w@ms.c.kyoto-u.ac.jp" userId="36659597-653a-4c83-a64e-560438109475" providerId="ADAL" clId="{7D613F0E-2A69-4216-A007-BE1AE18BBEA9}" dt="2025-11-12T10:47:07.651" v="6260" actId="167"/>
          <ac:cxnSpMkLst>
            <pc:docMk/>
            <pc:sldMk cId="917588527" sldId="444"/>
            <ac:cxnSpMk id="19" creationId="{EFC5B813-45D4-3E8C-C21C-BF6B26E23A60}"/>
          </ac:cxnSpMkLst>
        </pc:cxnChg>
      </pc:sldChg>
      <pc:sldChg chg="addSp delSp modSp add mod">
        <pc:chgData name="michikawa.ryohei.6w@ms.c.kyoto-u.ac.jp" userId="36659597-653a-4c83-a64e-560438109475" providerId="ADAL" clId="{7D613F0E-2A69-4216-A007-BE1AE18BBEA9}" dt="2025-11-12T10:50:56.878" v="6281"/>
        <pc:sldMkLst>
          <pc:docMk/>
          <pc:sldMk cId="3685207400" sldId="445"/>
        </pc:sldMkLst>
        <pc:spChg chg="add mod">
          <ac:chgData name="michikawa.ryohei.6w@ms.c.kyoto-u.ac.jp" userId="36659597-653a-4c83-a64e-560438109475" providerId="ADAL" clId="{7D613F0E-2A69-4216-A007-BE1AE18BBEA9}" dt="2025-11-12T10:49:15.602" v="6271"/>
          <ac:spMkLst>
            <pc:docMk/>
            <pc:sldMk cId="3685207400" sldId="445"/>
            <ac:spMk id="43" creationId="{2784DFE2-E9A4-0FFE-BE45-B38158C933A3}"/>
          </ac:spMkLst>
        </pc:spChg>
        <pc:spChg chg="add mod">
          <ac:chgData name="michikawa.ryohei.6w@ms.c.kyoto-u.ac.jp" userId="36659597-653a-4c83-a64e-560438109475" providerId="ADAL" clId="{7D613F0E-2A69-4216-A007-BE1AE18BBEA9}" dt="2025-11-12T10:49:15.602" v="6271"/>
          <ac:spMkLst>
            <pc:docMk/>
            <pc:sldMk cId="3685207400" sldId="445"/>
            <ac:spMk id="46" creationId="{EB165C7E-A39C-6EB2-2494-D745FB47D603}"/>
          </ac:spMkLst>
        </pc:spChg>
        <pc:spChg chg="add mod">
          <ac:chgData name="michikawa.ryohei.6w@ms.c.kyoto-u.ac.jp" userId="36659597-653a-4c83-a64e-560438109475" providerId="ADAL" clId="{7D613F0E-2A69-4216-A007-BE1AE18BBEA9}" dt="2025-11-12T10:49:23.016" v="6273"/>
          <ac:spMkLst>
            <pc:docMk/>
            <pc:sldMk cId="3685207400" sldId="445"/>
            <ac:spMk id="47" creationId="{085A28B5-6D31-0D17-E41F-E15088DF45CC}"/>
          </ac:spMkLst>
        </pc:spChg>
        <pc:spChg chg="add mod">
          <ac:chgData name="michikawa.ryohei.6w@ms.c.kyoto-u.ac.jp" userId="36659597-653a-4c83-a64e-560438109475" providerId="ADAL" clId="{7D613F0E-2A69-4216-A007-BE1AE18BBEA9}" dt="2025-11-12T10:49:24.504" v="6275"/>
          <ac:spMkLst>
            <pc:docMk/>
            <pc:sldMk cId="3685207400" sldId="445"/>
            <ac:spMk id="48" creationId="{3E8FDEB1-3BBB-37A1-2519-05A564905AAB}"/>
          </ac:spMkLst>
        </pc:spChg>
        <pc:spChg chg="add mod">
          <ac:chgData name="michikawa.ryohei.6w@ms.c.kyoto-u.ac.jp" userId="36659597-653a-4c83-a64e-560438109475" providerId="ADAL" clId="{7D613F0E-2A69-4216-A007-BE1AE18BBEA9}" dt="2025-11-12T10:50:56.878" v="6281"/>
          <ac:spMkLst>
            <pc:docMk/>
            <pc:sldMk cId="3685207400" sldId="445"/>
            <ac:spMk id="52" creationId="{BA82ADF2-B723-8C7D-16B6-88EC40B67848}"/>
          </ac:spMkLst>
        </pc:spChg>
        <pc:spChg chg="add del">
          <ac:chgData name="michikawa.ryohei.6w@ms.c.kyoto-u.ac.jp" userId="36659597-653a-4c83-a64e-560438109475" providerId="ADAL" clId="{7D613F0E-2A69-4216-A007-BE1AE18BBEA9}" dt="2025-11-12T10:48:49.195" v="6269" actId="21"/>
          <ac:spMkLst>
            <pc:docMk/>
            <pc:sldMk cId="3685207400" sldId="445"/>
            <ac:spMk id="89" creationId="{75AFBF05-DBC8-964C-D736-DDDC745BCC66}"/>
          </ac:spMkLst>
        </pc:spChg>
        <pc:spChg chg="add del">
          <ac:chgData name="michikawa.ryohei.6w@ms.c.kyoto-u.ac.jp" userId="36659597-653a-4c83-a64e-560438109475" providerId="ADAL" clId="{7D613F0E-2A69-4216-A007-BE1AE18BBEA9}" dt="2025-11-12T10:48:49.195" v="6269" actId="21"/>
          <ac:spMkLst>
            <pc:docMk/>
            <pc:sldMk cId="3685207400" sldId="445"/>
            <ac:spMk id="91" creationId="{804F915E-42EE-A7A4-AFCF-49E5A07892A5}"/>
          </ac:spMkLst>
        </pc:spChg>
        <pc:picChg chg="add mod">
          <ac:chgData name="michikawa.ryohei.6w@ms.c.kyoto-u.ac.jp" userId="36659597-653a-4c83-a64e-560438109475" providerId="ADAL" clId="{7D613F0E-2A69-4216-A007-BE1AE18BBEA9}" dt="2025-11-12T10:49:15.602" v="6271"/>
          <ac:picMkLst>
            <pc:docMk/>
            <pc:sldMk cId="3685207400" sldId="445"/>
            <ac:picMk id="44" creationId="{83754018-137F-9CAF-86D6-29294C0AFE3F}"/>
          </ac:picMkLst>
        </pc:picChg>
        <pc:picChg chg="add mod">
          <ac:chgData name="michikawa.ryohei.6w@ms.c.kyoto-u.ac.jp" userId="36659597-653a-4c83-a64e-560438109475" providerId="ADAL" clId="{7D613F0E-2A69-4216-A007-BE1AE18BBEA9}" dt="2025-11-12T10:49:27.231" v="6277"/>
          <ac:picMkLst>
            <pc:docMk/>
            <pc:sldMk cId="3685207400" sldId="445"/>
            <ac:picMk id="49" creationId="{DA3D5AE8-DC76-6C28-C7B8-3C4A7DA61EA4}"/>
          </ac:picMkLst>
        </pc:picChg>
        <pc:cxnChg chg="mod">
          <ac:chgData name="michikawa.ryohei.6w@ms.c.kyoto-u.ac.jp" userId="36659597-653a-4c83-a64e-560438109475" providerId="ADAL" clId="{7D613F0E-2A69-4216-A007-BE1AE18BBEA9}" dt="2025-11-12T10:49:24.129" v="6274" actId="21"/>
          <ac:cxnSpMkLst>
            <pc:docMk/>
            <pc:sldMk cId="3685207400" sldId="445"/>
            <ac:cxnSpMk id="19" creationId="{3D6C8FF5-EDEA-907A-D6D3-AB54E296E19F}"/>
          </ac:cxnSpMkLst>
        </pc:cxnChg>
        <pc:cxnChg chg="add mod">
          <ac:chgData name="michikawa.ryohei.6w@ms.c.kyoto-u.ac.jp" userId="36659597-653a-4c83-a64e-560438109475" providerId="ADAL" clId="{7D613F0E-2A69-4216-A007-BE1AE18BBEA9}" dt="2025-11-12T10:49:15.602" v="6271"/>
          <ac:cxnSpMkLst>
            <pc:docMk/>
            <pc:sldMk cId="3685207400" sldId="445"/>
            <ac:cxnSpMk id="39" creationId="{385F4A13-0934-505E-9457-8F79EE6C6253}"/>
          </ac:cxnSpMkLst>
        </pc:cxnChg>
        <pc:cxnChg chg="add mod">
          <ac:chgData name="michikawa.ryohei.6w@ms.c.kyoto-u.ac.jp" userId="36659597-653a-4c83-a64e-560438109475" providerId="ADAL" clId="{7D613F0E-2A69-4216-A007-BE1AE18BBEA9}" dt="2025-11-12T10:49:15.602" v="6271"/>
          <ac:cxnSpMkLst>
            <pc:docMk/>
            <pc:sldMk cId="3685207400" sldId="445"/>
            <ac:cxnSpMk id="41" creationId="{6C20C383-08C7-41CB-9355-5C5322CEE743}"/>
          </ac:cxnSpMkLst>
        </pc:cxnChg>
      </pc:sldChg>
      <pc:sldChg chg="delSp add mod">
        <pc:chgData name="michikawa.ryohei.6w@ms.c.kyoto-u.ac.jp" userId="36659597-653a-4c83-a64e-560438109475" providerId="ADAL" clId="{7D613F0E-2A69-4216-A007-BE1AE18BBEA9}" dt="2025-11-12T10:50:48.051" v="6279" actId="478"/>
        <pc:sldMkLst>
          <pc:docMk/>
          <pc:sldMk cId="1897978296" sldId="446"/>
        </pc:sldMkLst>
      </pc:sldChg>
      <pc:sldChg chg="addSp delSp modSp mod">
        <pc:chgData name="michikawa.ryohei.6w@ms.c.kyoto-u.ac.jp" userId="36659597-653a-4c83-a64e-560438109475" providerId="ADAL" clId="{7D613F0E-2A69-4216-A007-BE1AE18BBEA9}" dt="2025-11-13T05:04:26.595" v="7442" actId="20577"/>
        <pc:sldMkLst>
          <pc:docMk/>
          <pc:sldMk cId="4269975676" sldId="447"/>
        </pc:sldMkLst>
        <pc:spChg chg="mod">
          <ac:chgData name="michikawa.ryohei.6w@ms.c.kyoto-u.ac.jp" userId="36659597-653a-4c83-a64e-560438109475" providerId="ADAL" clId="{7D613F0E-2A69-4216-A007-BE1AE18BBEA9}" dt="2025-11-13T05:04:26.595" v="7442" actId="20577"/>
          <ac:spMkLst>
            <pc:docMk/>
            <pc:sldMk cId="4269975676" sldId="447"/>
            <ac:spMk id="2" creationId="{FB367AC2-19E6-B209-33FF-245D5391E9F6}"/>
          </ac:spMkLst>
        </pc:spChg>
        <pc:spChg chg="mod">
          <ac:chgData name="michikawa.ryohei.6w@ms.c.kyoto-u.ac.jp" userId="36659597-653a-4c83-a64e-560438109475" providerId="ADAL" clId="{7D613F0E-2A69-4216-A007-BE1AE18BBEA9}" dt="2025-11-13T04:55:52.689" v="7185" actId="14100"/>
          <ac:spMkLst>
            <pc:docMk/>
            <pc:sldMk cId="4269975676" sldId="447"/>
            <ac:spMk id="11" creationId="{5722FAC1-9D55-7261-722B-291F64EE8364}"/>
          </ac:spMkLst>
        </pc:spChg>
        <pc:spChg chg="add mod">
          <ac:chgData name="michikawa.ryohei.6w@ms.c.kyoto-u.ac.jp" userId="36659597-653a-4c83-a64e-560438109475" providerId="ADAL" clId="{7D613F0E-2A69-4216-A007-BE1AE18BBEA9}" dt="2025-11-13T04:50:14.364" v="7046" actId="164"/>
          <ac:spMkLst>
            <pc:docMk/>
            <pc:sldMk cId="4269975676" sldId="447"/>
            <ac:spMk id="17" creationId="{C5038532-821A-5819-D6BB-C549E1052143}"/>
          </ac:spMkLst>
        </pc:spChg>
        <pc:spChg chg="add mod">
          <ac:chgData name="michikawa.ryohei.6w@ms.c.kyoto-u.ac.jp" userId="36659597-653a-4c83-a64e-560438109475" providerId="ADAL" clId="{7D613F0E-2A69-4216-A007-BE1AE18BBEA9}" dt="2025-11-13T04:50:14.364" v="7046" actId="164"/>
          <ac:spMkLst>
            <pc:docMk/>
            <pc:sldMk cId="4269975676" sldId="447"/>
            <ac:spMk id="18" creationId="{D37D3AB8-62EC-EBF7-3F30-1C68F08BC1A2}"/>
          </ac:spMkLst>
        </pc:spChg>
        <pc:spChg chg="add mod">
          <ac:chgData name="michikawa.ryohei.6w@ms.c.kyoto-u.ac.jp" userId="36659597-653a-4c83-a64e-560438109475" providerId="ADAL" clId="{7D613F0E-2A69-4216-A007-BE1AE18BBEA9}" dt="2025-11-13T04:50:14.364" v="7046" actId="164"/>
          <ac:spMkLst>
            <pc:docMk/>
            <pc:sldMk cId="4269975676" sldId="447"/>
            <ac:spMk id="19" creationId="{336FA6D4-C91B-0A34-F930-6AEBE02B49BE}"/>
          </ac:spMkLst>
        </pc:spChg>
        <pc:spChg chg="mod">
          <ac:chgData name="michikawa.ryohei.6w@ms.c.kyoto-u.ac.jp" userId="36659597-653a-4c83-a64e-560438109475" providerId="ADAL" clId="{7D613F0E-2A69-4216-A007-BE1AE18BBEA9}" dt="2025-11-13T04:50:45.742" v="7057" actId="1076"/>
          <ac:spMkLst>
            <pc:docMk/>
            <pc:sldMk cId="4269975676" sldId="447"/>
            <ac:spMk id="22" creationId="{934EE2BF-9CED-92F7-AE0C-8C8570AE5B91}"/>
          </ac:spMkLst>
        </pc:spChg>
        <pc:spChg chg="mod">
          <ac:chgData name="michikawa.ryohei.6w@ms.c.kyoto-u.ac.jp" userId="36659597-653a-4c83-a64e-560438109475" providerId="ADAL" clId="{7D613F0E-2A69-4216-A007-BE1AE18BBEA9}" dt="2025-11-13T04:50:49.201" v="7058" actId="408"/>
          <ac:spMkLst>
            <pc:docMk/>
            <pc:sldMk cId="4269975676" sldId="447"/>
            <ac:spMk id="23" creationId="{13EDC600-5BC8-C3A7-0A15-A7D7E4E0FCD1}"/>
          </ac:spMkLst>
        </pc:spChg>
        <pc:spChg chg="mod">
          <ac:chgData name="michikawa.ryohei.6w@ms.c.kyoto-u.ac.jp" userId="36659597-653a-4c83-a64e-560438109475" providerId="ADAL" clId="{7D613F0E-2A69-4216-A007-BE1AE18BBEA9}" dt="2025-11-13T04:50:16.281" v="7047" actId="571"/>
          <ac:spMkLst>
            <pc:docMk/>
            <pc:sldMk cId="4269975676" sldId="447"/>
            <ac:spMk id="24" creationId="{DEA2E5C8-B6A1-DF17-94FF-5D5BF57FD263}"/>
          </ac:spMkLst>
        </pc:spChg>
        <pc:spChg chg="mod">
          <ac:chgData name="michikawa.ryohei.6w@ms.c.kyoto-u.ac.jp" userId="36659597-653a-4c83-a64e-560438109475" providerId="ADAL" clId="{7D613F0E-2A69-4216-A007-BE1AE18BBEA9}" dt="2025-11-13T04:50:57.486" v="7061"/>
          <ac:spMkLst>
            <pc:docMk/>
            <pc:sldMk cId="4269975676" sldId="447"/>
            <ac:spMk id="37" creationId="{9B49A5AC-6FB0-3679-5313-BF6AFEA9D202}"/>
          </ac:spMkLst>
        </pc:spChg>
        <pc:spChg chg="mod">
          <ac:chgData name="michikawa.ryohei.6w@ms.c.kyoto-u.ac.jp" userId="36659597-653a-4c83-a64e-560438109475" providerId="ADAL" clId="{7D613F0E-2A69-4216-A007-BE1AE18BBEA9}" dt="2025-11-13T04:50:57.486" v="7061"/>
          <ac:spMkLst>
            <pc:docMk/>
            <pc:sldMk cId="4269975676" sldId="447"/>
            <ac:spMk id="38" creationId="{783A1CC0-7ED8-C523-AB2C-7BC611E44EB2}"/>
          </ac:spMkLst>
        </pc:spChg>
        <pc:spChg chg="mod">
          <ac:chgData name="michikawa.ryohei.6w@ms.c.kyoto-u.ac.jp" userId="36659597-653a-4c83-a64e-560438109475" providerId="ADAL" clId="{7D613F0E-2A69-4216-A007-BE1AE18BBEA9}" dt="2025-11-13T04:50:57.486" v="7061"/>
          <ac:spMkLst>
            <pc:docMk/>
            <pc:sldMk cId="4269975676" sldId="447"/>
            <ac:spMk id="39" creationId="{2B816454-B117-7065-015E-DE36925F5540}"/>
          </ac:spMkLst>
        </pc:spChg>
        <pc:spChg chg="mod">
          <ac:chgData name="michikawa.ryohei.6w@ms.c.kyoto-u.ac.jp" userId="36659597-653a-4c83-a64e-560438109475" providerId="ADAL" clId="{7D613F0E-2A69-4216-A007-BE1AE18BBEA9}" dt="2025-11-13T04:50:57.486" v="7061"/>
          <ac:spMkLst>
            <pc:docMk/>
            <pc:sldMk cId="4269975676" sldId="447"/>
            <ac:spMk id="40" creationId="{1B08D59B-F7DA-8E61-48D1-C1A8BF3CCDAC}"/>
          </ac:spMkLst>
        </pc:spChg>
        <pc:spChg chg="mod">
          <ac:chgData name="michikawa.ryohei.6w@ms.c.kyoto-u.ac.jp" userId="36659597-653a-4c83-a64e-560438109475" providerId="ADAL" clId="{7D613F0E-2A69-4216-A007-BE1AE18BBEA9}" dt="2025-11-13T04:51:26.267" v="7074" actId="571"/>
          <ac:spMkLst>
            <pc:docMk/>
            <pc:sldMk cId="4269975676" sldId="447"/>
            <ac:spMk id="42" creationId="{3BC6F271-A28D-C4BC-BB25-B5C161FF0A45}"/>
          </ac:spMkLst>
        </pc:spChg>
        <pc:spChg chg="mod">
          <ac:chgData name="michikawa.ryohei.6w@ms.c.kyoto-u.ac.jp" userId="36659597-653a-4c83-a64e-560438109475" providerId="ADAL" clId="{7D613F0E-2A69-4216-A007-BE1AE18BBEA9}" dt="2025-11-13T04:51:26.267" v="7074" actId="571"/>
          <ac:spMkLst>
            <pc:docMk/>
            <pc:sldMk cId="4269975676" sldId="447"/>
            <ac:spMk id="43" creationId="{EB966818-FBAD-A830-58C4-D0AD8E3E7B4E}"/>
          </ac:spMkLst>
        </pc:spChg>
        <pc:spChg chg="mod">
          <ac:chgData name="michikawa.ryohei.6w@ms.c.kyoto-u.ac.jp" userId="36659597-653a-4c83-a64e-560438109475" providerId="ADAL" clId="{7D613F0E-2A69-4216-A007-BE1AE18BBEA9}" dt="2025-11-13T04:51:26.267" v="7074" actId="571"/>
          <ac:spMkLst>
            <pc:docMk/>
            <pc:sldMk cId="4269975676" sldId="447"/>
            <ac:spMk id="44" creationId="{7E211644-C3A4-3640-8F1A-3023160BCC87}"/>
          </ac:spMkLst>
        </pc:spChg>
        <pc:spChg chg="mod">
          <ac:chgData name="michikawa.ryohei.6w@ms.c.kyoto-u.ac.jp" userId="36659597-653a-4c83-a64e-560438109475" providerId="ADAL" clId="{7D613F0E-2A69-4216-A007-BE1AE18BBEA9}" dt="2025-11-13T04:51:26.267" v="7074" actId="571"/>
          <ac:spMkLst>
            <pc:docMk/>
            <pc:sldMk cId="4269975676" sldId="447"/>
            <ac:spMk id="49" creationId="{EC291CA2-3889-D32B-4339-AD65A2CD2959}"/>
          </ac:spMkLst>
        </pc:spChg>
        <pc:spChg chg="mod">
          <ac:chgData name="michikawa.ryohei.6w@ms.c.kyoto-u.ac.jp" userId="36659597-653a-4c83-a64e-560438109475" providerId="ADAL" clId="{7D613F0E-2A69-4216-A007-BE1AE18BBEA9}" dt="2025-11-13T04:51:26.267" v="7074" actId="571"/>
          <ac:spMkLst>
            <pc:docMk/>
            <pc:sldMk cId="4269975676" sldId="447"/>
            <ac:spMk id="50" creationId="{9243A40A-6A65-19AB-5B49-99CF987C62E9}"/>
          </ac:spMkLst>
        </pc:spChg>
        <pc:spChg chg="mod">
          <ac:chgData name="michikawa.ryohei.6w@ms.c.kyoto-u.ac.jp" userId="36659597-653a-4c83-a64e-560438109475" providerId="ADAL" clId="{7D613F0E-2A69-4216-A007-BE1AE18BBEA9}" dt="2025-11-13T04:51:26.267" v="7074" actId="571"/>
          <ac:spMkLst>
            <pc:docMk/>
            <pc:sldMk cId="4269975676" sldId="447"/>
            <ac:spMk id="51" creationId="{B1513CB2-EF7B-B87D-D2B1-8C9D1E3944FE}"/>
          </ac:spMkLst>
        </pc:spChg>
        <pc:spChg chg="mod">
          <ac:chgData name="michikawa.ryohei.6w@ms.c.kyoto-u.ac.jp" userId="36659597-653a-4c83-a64e-560438109475" providerId="ADAL" clId="{7D613F0E-2A69-4216-A007-BE1AE18BBEA9}" dt="2025-11-13T04:51:27.889" v="7076"/>
          <ac:spMkLst>
            <pc:docMk/>
            <pc:sldMk cId="4269975676" sldId="447"/>
            <ac:spMk id="53" creationId="{EA74E197-5CE6-4834-8E3C-37D2C6A11C6C}"/>
          </ac:spMkLst>
        </pc:spChg>
        <pc:spChg chg="mod">
          <ac:chgData name="michikawa.ryohei.6w@ms.c.kyoto-u.ac.jp" userId="36659597-653a-4c83-a64e-560438109475" providerId="ADAL" clId="{7D613F0E-2A69-4216-A007-BE1AE18BBEA9}" dt="2025-11-13T04:51:27.889" v="7076"/>
          <ac:spMkLst>
            <pc:docMk/>
            <pc:sldMk cId="4269975676" sldId="447"/>
            <ac:spMk id="54" creationId="{3E0AD0D3-03BC-19B2-65D9-D62974DF586D}"/>
          </ac:spMkLst>
        </pc:spChg>
        <pc:spChg chg="mod">
          <ac:chgData name="michikawa.ryohei.6w@ms.c.kyoto-u.ac.jp" userId="36659597-653a-4c83-a64e-560438109475" providerId="ADAL" clId="{7D613F0E-2A69-4216-A007-BE1AE18BBEA9}" dt="2025-11-13T04:51:27.889" v="7076"/>
          <ac:spMkLst>
            <pc:docMk/>
            <pc:sldMk cId="4269975676" sldId="447"/>
            <ac:spMk id="55" creationId="{F2B46EFB-5BA5-5D87-AB16-080650833A1E}"/>
          </ac:spMkLst>
        </pc:spChg>
        <pc:spChg chg="mod">
          <ac:chgData name="michikawa.ryohei.6w@ms.c.kyoto-u.ac.jp" userId="36659597-653a-4c83-a64e-560438109475" providerId="ADAL" clId="{7D613F0E-2A69-4216-A007-BE1AE18BBEA9}" dt="2025-11-13T04:51:27.889" v="7076"/>
          <ac:spMkLst>
            <pc:docMk/>
            <pc:sldMk cId="4269975676" sldId="447"/>
            <ac:spMk id="56" creationId="{6FABEF86-9841-18DF-48F6-3FFE7877B267}"/>
          </ac:spMkLst>
        </pc:spChg>
        <pc:spChg chg="add mod">
          <ac:chgData name="michikawa.ryohei.6w@ms.c.kyoto-u.ac.jp" userId="36659597-653a-4c83-a64e-560438109475" providerId="ADAL" clId="{7D613F0E-2A69-4216-A007-BE1AE18BBEA9}" dt="2025-11-13T04:59:10.796" v="7229" actId="207"/>
          <ac:spMkLst>
            <pc:docMk/>
            <pc:sldMk cId="4269975676" sldId="447"/>
            <ac:spMk id="61" creationId="{D91C0E51-B012-003C-A501-9E1AE6075023}"/>
          </ac:spMkLst>
        </pc:spChg>
        <pc:spChg chg="add mod">
          <ac:chgData name="michikawa.ryohei.6w@ms.c.kyoto-u.ac.jp" userId="36659597-653a-4c83-a64e-560438109475" providerId="ADAL" clId="{7D613F0E-2A69-4216-A007-BE1AE18BBEA9}" dt="2025-11-13T04:59:10.796" v="7229" actId="207"/>
          <ac:spMkLst>
            <pc:docMk/>
            <pc:sldMk cId="4269975676" sldId="447"/>
            <ac:spMk id="62" creationId="{05333E12-37C2-D1CB-2B46-8972C024B5B2}"/>
          </ac:spMkLst>
        </pc:spChg>
        <pc:spChg chg="add mod">
          <ac:chgData name="michikawa.ryohei.6w@ms.c.kyoto-u.ac.jp" userId="36659597-653a-4c83-a64e-560438109475" providerId="ADAL" clId="{7D613F0E-2A69-4216-A007-BE1AE18BBEA9}" dt="2025-11-13T04:59:10.796" v="7229" actId="207"/>
          <ac:spMkLst>
            <pc:docMk/>
            <pc:sldMk cId="4269975676" sldId="447"/>
            <ac:spMk id="63" creationId="{2AB9DF51-CDD4-C0FD-34F0-BF25A93631EB}"/>
          </ac:spMkLst>
        </pc:spChg>
        <pc:spChg chg="add mod">
          <ac:chgData name="michikawa.ryohei.6w@ms.c.kyoto-u.ac.jp" userId="36659597-653a-4c83-a64e-560438109475" providerId="ADAL" clId="{7D613F0E-2A69-4216-A007-BE1AE18BBEA9}" dt="2025-11-13T04:56:00.442" v="7192" actId="1036"/>
          <ac:spMkLst>
            <pc:docMk/>
            <pc:sldMk cId="4269975676" sldId="447"/>
            <ac:spMk id="87" creationId="{C2D267C9-9CD8-9275-603B-E8A13422104C}"/>
          </ac:spMkLst>
        </pc:spChg>
        <pc:spChg chg="add mod">
          <ac:chgData name="michikawa.ryohei.6w@ms.c.kyoto-u.ac.jp" userId="36659597-653a-4c83-a64e-560438109475" providerId="ADAL" clId="{7D613F0E-2A69-4216-A007-BE1AE18BBEA9}" dt="2025-11-13T04:56:05.543" v="7193" actId="571"/>
          <ac:spMkLst>
            <pc:docMk/>
            <pc:sldMk cId="4269975676" sldId="447"/>
            <ac:spMk id="88" creationId="{E54C4E8A-85A7-4D08-5925-E3439556ACDD}"/>
          </ac:spMkLst>
        </pc:spChg>
        <pc:spChg chg="add mod">
          <ac:chgData name="michikawa.ryohei.6w@ms.c.kyoto-u.ac.jp" userId="36659597-653a-4c83-a64e-560438109475" providerId="ADAL" clId="{7D613F0E-2A69-4216-A007-BE1AE18BBEA9}" dt="2025-11-13T04:59:35.540" v="7234" actId="1076"/>
          <ac:spMkLst>
            <pc:docMk/>
            <pc:sldMk cId="4269975676" sldId="447"/>
            <ac:spMk id="89" creationId="{6FD5D0A7-61A8-16FA-2EF9-501D135785E8}"/>
          </ac:spMkLst>
        </pc:spChg>
        <pc:spChg chg="add mod">
          <ac:chgData name="michikawa.ryohei.6w@ms.c.kyoto-u.ac.jp" userId="36659597-653a-4c83-a64e-560438109475" providerId="ADAL" clId="{7D613F0E-2A69-4216-A007-BE1AE18BBEA9}" dt="2025-11-13T04:59:31.191" v="7233" actId="1076"/>
          <ac:spMkLst>
            <pc:docMk/>
            <pc:sldMk cId="4269975676" sldId="447"/>
            <ac:spMk id="90" creationId="{483BFA41-3D28-D9F6-971C-7A81AB370FD2}"/>
          </ac:spMkLst>
        </pc:spChg>
        <pc:spChg chg="add mod">
          <ac:chgData name="michikawa.ryohei.6w@ms.c.kyoto-u.ac.jp" userId="36659597-653a-4c83-a64e-560438109475" providerId="ADAL" clId="{7D613F0E-2A69-4216-A007-BE1AE18BBEA9}" dt="2025-11-13T04:59:25.918" v="7232" actId="1076"/>
          <ac:spMkLst>
            <pc:docMk/>
            <pc:sldMk cId="4269975676" sldId="447"/>
            <ac:spMk id="91" creationId="{B5CD09DB-7E23-EDE3-3249-865A3EC1F6F6}"/>
          </ac:spMkLst>
        </pc:spChg>
        <pc:spChg chg="add mod">
          <ac:chgData name="michikawa.ryohei.6w@ms.c.kyoto-u.ac.jp" userId="36659597-653a-4c83-a64e-560438109475" providerId="ADAL" clId="{7D613F0E-2A69-4216-A007-BE1AE18BBEA9}" dt="2025-11-13T04:59:10.796" v="7229" actId="207"/>
          <ac:spMkLst>
            <pc:docMk/>
            <pc:sldMk cId="4269975676" sldId="447"/>
            <ac:spMk id="101" creationId="{CD6BDA7E-C31B-50A8-D3EE-AD41C3DAA350}"/>
          </ac:spMkLst>
        </pc:spChg>
        <pc:spChg chg="add mod">
          <ac:chgData name="michikawa.ryohei.6w@ms.c.kyoto-u.ac.jp" userId="36659597-653a-4c83-a64e-560438109475" providerId="ADAL" clId="{7D613F0E-2A69-4216-A007-BE1AE18BBEA9}" dt="2025-11-13T04:59:10.796" v="7229" actId="207"/>
          <ac:spMkLst>
            <pc:docMk/>
            <pc:sldMk cId="4269975676" sldId="447"/>
            <ac:spMk id="102" creationId="{053A748A-25BC-2A08-5E6D-17D7928E866A}"/>
          </ac:spMkLst>
        </pc:spChg>
        <pc:spChg chg="add mod">
          <ac:chgData name="michikawa.ryohei.6w@ms.c.kyoto-u.ac.jp" userId="36659597-653a-4c83-a64e-560438109475" providerId="ADAL" clId="{7D613F0E-2A69-4216-A007-BE1AE18BBEA9}" dt="2025-11-13T04:59:10.796" v="7229" actId="207"/>
          <ac:spMkLst>
            <pc:docMk/>
            <pc:sldMk cId="4269975676" sldId="447"/>
            <ac:spMk id="103" creationId="{A24637A5-1503-121C-094D-09F7D2F3BC9B}"/>
          </ac:spMkLst>
        </pc:spChg>
        <pc:spChg chg="add mod">
          <ac:chgData name="michikawa.ryohei.6w@ms.c.kyoto-u.ac.jp" userId="36659597-653a-4c83-a64e-560438109475" providerId="ADAL" clId="{7D613F0E-2A69-4216-A007-BE1AE18BBEA9}" dt="2025-11-13T05:01:50.700" v="7395" actId="115"/>
          <ac:spMkLst>
            <pc:docMk/>
            <pc:sldMk cId="4269975676" sldId="447"/>
            <ac:spMk id="123" creationId="{426B596B-3060-6FA3-6556-689013A975FF}"/>
          </ac:spMkLst>
        </pc:spChg>
        <pc:spChg chg="add mod">
          <ac:chgData name="michikawa.ryohei.6w@ms.c.kyoto-u.ac.jp" userId="36659597-653a-4c83-a64e-560438109475" providerId="ADAL" clId="{7D613F0E-2A69-4216-A007-BE1AE18BBEA9}" dt="2025-11-13T05:01:47.610" v="7394" actId="115"/>
          <ac:spMkLst>
            <pc:docMk/>
            <pc:sldMk cId="4269975676" sldId="447"/>
            <ac:spMk id="124" creationId="{CCCA3AB3-3C72-9DA3-4CEE-ACF41C21487F}"/>
          </ac:spMkLst>
        </pc:spChg>
        <pc:spChg chg="add mod ord">
          <ac:chgData name="michikawa.ryohei.6w@ms.c.kyoto-u.ac.jp" userId="36659597-653a-4c83-a64e-560438109475" providerId="ADAL" clId="{7D613F0E-2A69-4216-A007-BE1AE18BBEA9}" dt="2025-11-13T05:03:33.987" v="7421" actId="167"/>
          <ac:spMkLst>
            <pc:docMk/>
            <pc:sldMk cId="4269975676" sldId="447"/>
            <ac:spMk id="132" creationId="{6F11EF71-1525-7EBC-C13C-255842951B30}"/>
          </ac:spMkLst>
        </pc:spChg>
        <pc:grpChg chg="add del mod ord">
          <ac:chgData name="michikawa.ryohei.6w@ms.c.kyoto-u.ac.jp" userId="36659597-653a-4c83-a64e-560438109475" providerId="ADAL" clId="{7D613F0E-2A69-4216-A007-BE1AE18BBEA9}" dt="2025-11-13T04:54:50.101" v="7162" actId="166"/>
          <ac:grpSpMkLst>
            <pc:docMk/>
            <pc:sldMk cId="4269975676" sldId="447"/>
            <ac:grpSpMk id="20" creationId="{1A629F71-4C9D-EAE3-EA4D-596D80BC0DDC}"/>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21" creationId="{32207989-F92E-E3BC-8482-F6807E3B2C21}"/>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36" creationId="{245B567A-728A-4FB4-819A-3C6A214ECACC}"/>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41" creationId="{C13731A6-706D-0923-0899-571F99A3DB7A}"/>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48" creationId="{231A2B8F-32C0-EEB2-B018-B8BEE2EDAF71}"/>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52" creationId="{38E8D319-8021-EAD0-6A1F-28FA6B2F1BA5}"/>
          </ac:grpSpMkLst>
        </pc:grpChg>
        <pc:picChg chg="mod ord">
          <ac:chgData name="michikawa.ryohei.6w@ms.c.kyoto-u.ac.jp" userId="36659597-653a-4c83-a64e-560438109475" providerId="ADAL" clId="{7D613F0E-2A69-4216-A007-BE1AE18BBEA9}" dt="2025-11-13T05:03:33.987" v="7421" actId="167"/>
          <ac:picMkLst>
            <pc:docMk/>
            <pc:sldMk cId="4269975676" sldId="447"/>
            <ac:picMk id="8" creationId="{EA2956BE-178D-9567-74D0-C8E280B0A75B}"/>
          </ac:picMkLst>
        </pc:picChg>
        <pc:cxnChg chg="add mod ord">
          <ac:chgData name="michikawa.ryohei.6w@ms.c.kyoto-u.ac.jp" userId="36659597-653a-4c83-a64e-560438109475" providerId="ADAL" clId="{7D613F0E-2A69-4216-A007-BE1AE18BBEA9}" dt="2025-11-13T05:02:16.729" v="7398" actId="1076"/>
          <ac:cxnSpMkLst>
            <pc:docMk/>
            <pc:sldMk cId="4269975676" sldId="447"/>
            <ac:cxnSpMk id="26" creationId="{22CB6520-C6FE-7567-C7A3-9D7AF1A78C90}"/>
          </ac:cxnSpMkLst>
        </pc:cxnChg>
        <pc:cxnChg chg="add mod ord">
          <ac:chgData name="michikawa.ryohei.6w@ms.c.kyoto-u.ac.jp" userId="36659597-653a-4c83-a64e-560438109475" providerId="ADAL" clId="{7D613F0E-2A69-4216-A007-BE1AE18BBEA9}" dt="2025-11-13T04:54:50.101" v="7162" actId="166"/>
          <ac:cxnSpMkLst>
            <pc:docMk/>
            <pc:sldMk cId="4269975676" sldId="447"/>
            <ac:cxnSpMk id="27" creationId="{FAF4FEE3-44A3-3D22-8FD6-29B3D665A656}"/>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28" creationId="{4D9FF221-9F70-CBBF-24C2-FAD26313D338}"/>
          </ac:cxnSpMkLst>
        </pc:cxnChg>
        <pc:cxnChg chg="mod ord">
          <ac:chgData name="michikawa.ryohei.6w@ms.c.kyoto-u.ac.jp" userId="36659597-653a-4c83-a64e-560438109475" providerId="ADAL" clId="{7D613F0E-2A69-4216-A007-BE1AE18BBEA9}" dt="2025-11-13T05:02:05.468" v="7397" actId="1076"/>
          <ac:cxnSpMkLst>
            <pc:docMk/>
            <pc:sldMk cId="4269975676" sldId="447"/>
            <ac:cxnSpMk id="45" creationId="{C99BA878-3202-1227-228B-678F9F96E8CA}"/>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46" creationId="{7BC41686-BF0E-2503-FEDA-E24BC6CE5194}"/>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47" creationId="{FF342492-512F-F51F-1AEC-0616FDEAD48A}"/>
          </ac:cxnSpMkLst>
        </pc:cxnChg>
        <pc:cxnChg chg="add mod">
          <ac:chgData name="michikawa.ryohei.6w@ms.c.kyoto-u.ac.jp" userId="36659597-653a-4c83-a64e-560438109475" providerId="ADAL" clId="{7D613F0E-2A69-4216-A007-BE1AE18BBEA9}" dt="2025-11-13T04:59:06.521" v="7226" actId="12788"/>
          <ac:cxnSpMkLst>
            <pc:docMk/>
            <pc:sldMk cId="4269975676" sldId="447"/>
            <ac:cxnSpMk id="65" creationId="{162C5180-E0C1-1874-508F-63F3AAE97906}"/>
          </ac:cxnSpMkLst>
        </pc:cxnChg>
        <pc:cxnChg chg="add mod">
          <ac:chgData name="michikawa.ryohei.6w@ms.c.kyoto-u.ac.jp" userId="36659597-653a-4c83-a64e-560438109475" providerId="ADAL" clId="{7D613F0E-2A69-4216-A007-BE1AE18BBEA9}" dt="2025-11-13T04:59:07.583" v="7227" actId="12788"/>
          <ac:cxnSpMkLst>
            <pc:docMk/>
            <pc:sldMk cId="4269975676" sldId="447"/>
            <ac:cxnSpMk id="66" creationId="{9DC27058-8F0A-018E-28D7-39AFCC83842D}"/>
          </ac:cxnSpMkLst>
        </pc:cxnChg>
        <pc:cxnChg chg="add mod">
          <ac:chgData name="michikawa.ryohei.6w@ms.c.kyoto-u.ac.jp" userId="36659597-653a-4c83-a64e-560438109475" providerId="ADAL" clId="{7D613F0E-2A69-4216-A007-BE1AE18BBEA9}" dt="2025-11-13T05:02:40.601" v="7405" actId="14100"/>
          <ac:cxnSpMkLst>
            <pc:docMk/>
            <pc:sldMk cId="4269975676" sldId="447"/>
            <ac:cxnSpMk id="69" creationId="{DC6133A4-13E5-23C9-0526-57E7BC5E8813}"/>
          </ac:cxnSpMkLst>
        </pc:cxnChg>
        <pc:cxnChg chg="add mod">
          <ac:chgData name="michikawa.ryohei.6w@ms.c.kyoto-u.ac.jp" userId="36659597-653a-4c83-a64e-560438109475" providerId="ADAL" clId="{7D613F0E-2A69-4216-A007-BE1AE18BBEA9}" dt="2025-11-13T05:02:33.876" v="7403" actId="14100"/>
          <ac:cxnSpMkLst>
            <pc:docMk/>
            <pc:sldMk cId="4269975676" sldId="447"/>
            <ac:cxnSpMk id="92" creationId="{944B7027-8229-19E9-7F4B-9F9D4B913CC3}"/>
          </ac:cxnSpMkLst>
        </pc:cxnChg>
        <pc:cxnChg chg="add mod">
          <ac:chgData name="michikawa.ryohei.6w@ms.c.kyoto-u.ac.jp" userId="36659597-653a-4c83-a64e-560438109475" providerId="ADAL" clId="{7D613F0E-2A69-4216-A007-BE1AE18BBEA9}" dt="2025-11-13T05:02:31.600" v="7402" actId="14100"/>
          <ac:cxnSpMkLst>
            <pc:docMk/>
            <pc:sldMk cId="4269975676" sldId="447"/>
            <ac:cxnSpMk id="93" creationId="{5E50F67A-C2C9-7C8E-DA4C-A5198997C4AE}"/>
          </ac:cxnSpMkLst>
        </pc:cxnChg>
        <pc:cxnChg chg="add mod">
          <ac:chgData name="michikawa.ryohei.6w@ms.c.kyoto-u.ac.jp" userId="36659597-653a-4c83-a64e-560438109475" providerId="ADAL" clId="{7D613F0E-2A69-4216-A007-BE1AE18BBEA9}" dt="2025-11-13T05:02:38.280" v="7404" actId="14100"/>
          <ac:cxnSpMkLst>
            <pc:docMk/>
            <pc:sldMk cId="4269975676" sldId="447"/>
            <ac:cxnSpMk id="94" creationId="{E0C91619-30E2-DDEA-FFA7-6E7F7906AECC}"/>
          </ac:cxnSpMkLst>
        </pc:cxnChg>
      </pc:sldChg>
      <pc:sldChg chg="addSp delSp modSp mod">
        <pc:chgData name="michikawa.ryohei.6w@ms.c.kyoto-u.ac.jp" userId="36659597-653a-4c83-a64e-560438109475" providerId="ADAL" clId="{7D613F0E-2A69-4216-A007-BE1AE18BBEA9}" dt="2025-11-13T05:33:04.490" v="9132"/>
        <pc:sldMkLst>
          <pc:docMk/>
          <pc:sldMk cId="3287163805" sldId="448"/>
        </pc:sldMkLst>
        <pc:spChg chg="mod">
          <ac:chgData name="michikawa.ryohei.6w@ms.c.kyoto-u.ac.jp" userId="36659597-653a-4c83-a64e-560438109475" providerId="ADAL" clId="{7D613F0E-2A69-4216-A007-BE1AE18BBEA9}" dt="2025-11-13T05:12:45.880" v="8044" actId="207"/>
          <ac:spMkLst>
            <pc:docMk/>
            <pc:sldMk cId="3287163805" sldId="448"/>
            <ac:spMk id="8" creationId="{7B7DFF33-8116-16D3-0326-3F6D01620E4B}"/>
          </ac:spMkLst>
        </pc:spChg>
        <pc:spChg chg="mod">
          <ac:chgData name="michikawa.ryohei.6w@ms.c.kyoto-u.ac.jp" userId="36659597-653a-4c83-a64e-560438109475" providerId="ADAL" clId="{7D613F0E-2A69-4216-A007-BE1AE18BBEA9}" dt="2025-11-13T05:12:10.445" v="7983"/>
          <ac:spMkLst>
            <pc:docMk/>
            <pc:sldMk cId="3287163805" sldId="448"/>
            <ac:spMk id="9" creationId="{98076607-74DF-3FFA-3222-90001F8D39C9}"/>
          </ac:spMkLst>
        </pc:spChg>
        <pc:spChg chg="add mod">
          <ac:chgData name="michikawa.ryohei.6w@ms.c.kyoto-u.ac.jp" userId="36659597-653a-4c83-a64e-560438109475" providerId="ADAL" clId="{7D613F0E-2A69-4216-A007-BE1AE18BBEA9}" dt="2025-11-13T05:33:04.490" v="9132"/>
          <ac:spMkLst>
            <pc:docMk/>
            <pc:sldMk cId="3287163805" sldId="448"/>
            <ac:spMk id="13" creationId="{BDCEEED3-A7B0-426C-48FD-687B7A77F15A}"/>
          </ac:spMkLst>
        </pc:spChg>
        <pc:spChg chg="add mod">
          <ac:chgData name="michikawa.ryohei.6w@ms.c.kyoto-u.ac.jp" userId="36659597-653a-4c83-a64e-560438109475" providerId="ADAL" clId="{7D613F0E-2A69-4216-A007-BE1AE18BBEA9}" dt="2025-11-13T05:13:17.429" v="8089" actId="20577"/>
          <ac:spMkLst>
            <pc:docMk/>
            <pc:sldMk cId="3287163805" sldId="448"/>
            <ac:spMk id="15" creationId="{C62859D7-1443-A804-BF45-53015397A971}"/>
          </ac:spMkLst>
        </pc:spChg>
        <pc:spChg chg="add mod">
          <ac:chgData name="michikawa.ryohei.6w@ms.c.kyoto-u.ac.jp" userId="36659597-653a-4c83-a64e-560438109475" providerId="ADAL" clId="{7D613F0E-2A69-4216-A007-BE1AE18BBEA9}" dt="2025-11-13T05:17:00.406" v="8371" actId="1076"/>
          <ac:spMkLst>
            <pc:docMk/>
            <pc:sldMk cId="3287163805" sldId="448"/>
            <ac:spMk id="18" creationId="{86F79EE3-32FA-1125-311B-778FFF532F4A}"/>
          </ac:spMkLst>
        </pc:spChg>
        <pc:spChg chg="add mod">
          <ac:chgData name="michikawa.ryohei.6w@ms.c.kyoto-u.ac.jp" userId="36659597-653a-4c83-a64e-560438109475" providerId="ADAL" clId="{7D613F0E-2A69-4216-A007-BE1AE18BBEA9}" dt="2025-11-13T05:18:31.648" v="8392" actId="1076"/>
          <ac:spMkLst>
            <pc:docMk/>
            <pc:sldMk cId="3287163805" sldId="448"/>
            <ac:spMk id="23" creationId="{6DF5B8A0-20F4-B173-445E-93B016134FA8}"/>
          </ac:spMkLst>
        </pc:spChg>
        <pc:spChg chg="add mod">
          <ac:chgData name="michikawa.ryohei.6w@ms.c.kyoto-u.ac.jp" userId="36659597-653a-4c83-a64e-560438109475" providerId="ADAL" clId="{7D613F0E-2A69-4216-A007-BE1AE18BBEA9}" dt="2025-11-13T05:22:48.520" v="8987" actId="1076"/>
          <ac:spMkLst>
            <pc:docMk/>
            <pc:sldMk cId="3287163805" sldId="448"/>
            <ac:spMk id="25" creationId="{3513A6A4-1387-85DA-E7B3-86FCAEB8B3C7}"/>
          </ac:spMkLst>
        </pc:spChg>
        <pc:grpChg chg="mod">
          <ac:chgData name="michikawa.ryohei.6w@ms.c.kyoto-u.ac.jp" userId="36659597-653a-4c83-a64e-560438109475" providerId="ADAL" clId="{7D613F0E-2A69-4216-A007-BE1AE18BBEA9}" dt="2025-11-13T05:13:01.259" v="8052" actId="1036"/>
          <ac:grpSpMkLst>
            <pc:docMk/>
            <pc:sldMk cId="3287163805" sldId="448"/>
            <ac:grpSpMk id="3" creationId="{ACE57309-C391-A627-DC5C-F1F9A896A201}"/>
          </ac:grpSpMkLst>
        </pc:grpChg>
        <pc:grpChg chg="mod">
          <ac:chgData name="michikawa.ryohei.6w@ms.c.kyoto-u.ac.jp" userId="36659597-653a-4c83-a64e-560438109475" providerId="ADAL" clId="{7D613F0E-2A69-4216-A007-BE1AE18BBEA9}" dt="2025-11-13T05:13:01.259" v="8052" actId="1036"/>
          <ac:grpSpMkLst>
            <pc:docMk/>
            <pc:sldMk cId="3287163805" sldId="448"/>
            <ac:grpSpMk id="10" creationId="{6F1CE805-4F47-FE38-0452-0A8D3D1DA3FD}"/>
          </ac:grpSpMkLst>
        </pc:grpChg>
        <pc:picChg chg="add mod">
          <ac:chgData name="michikawa.ryohei.6w@ms.c.kyoto-u.ac.jp" userId="36659597-653a-4c83-a64e-560438109475" providerId="ADAL" clId="{7D613F0E-2A69-4216-A007-BE1AE18BBEA9}" dt="2025-11-13T05:16:17.452" v="8359" actId="1076"/>
          <ac:picMkLst>
            <pc:docMk/>
            <pc:sldMk cId="3287163805" sldId="448"/>
            <ac:picMk id="20" creationId="{B3D177AD-F567-8F7C-F565-A657880272E5}"/>
          </ac:picMkLst>
        </pc:picChg>
        <pc:cxnChg chg="add mod">
          <ac:chgData name="michikawa.ryohei.6w@ms.c.kyoto-u.ac.jp" userId="36659597-653a-4c83-a64e-560438109475" providerId="ADAL" clId="{7D613F0E-2A69-4216-A007-BE1AE18BBEA9}" dt="2025-11-13T05:16:53.002" v="8370" actId="1076"/>
          <ac:cxnSpMkLst>
            <pc:docMk/>
            <pc:sldMk cId="3287163805" sldId="448"/>
            <ac:cxnSpMk id="22" creationId="{6189E26D-0D5C-C61D-B253-FA6B098AEC55}"/>
          </ac:cxnSpMkLst>
        </pc:cxnChg>
      </pc:sldChg>
      <pc:sldChg chg="addSp modSp mod">
        <pc:chgData name="michikawa.ryohei.6w@ms.c.kyoto-u.ac.jp" userId="36659597-653a-4c83-a64e-560438109475" providerId="ADAL" clId="{7D613F0E-2A69-4216-A007-BE1AE18BBEA9}" dt="2025-11-13T05:11:31.374" v="7973"/>
        <pc:sldMkLst>
          <pc:docMk/>
          <pc:sldMk cId="1812269087" sldId="449"/>
        </pc:sldMkLst>
        <pc:spChg chg="add mod">
          <ac:chgData name="michikawa.ryohei.6w@ms.c.kyoto-u.ac.jp" userId="36659597-653a-4c83-a64e-560438109475" providerId="ADAL" clId="{7D613F0E-2A69-4216-A007-BE1AE18BBEA9}" dt="2025-11-13T05:11:27.160" v="7962" actId="20577"/>
          <ac:spMkLst>
            <pc:docMk/>
            <pc:sldMk cId="1812269087" sldId="449"/>
            <ac:spMk id="3" creationId="{B010ECC7-9313-F4A0-1184-DD5197E242D8}"/>
          </ac:spMkLst>
        </pc:spChg>
        <pc:spChg chg="add mod">
          <ac:chgData name="michikawa.ryohei.6w@ms.c.kyoto-u.ac.jp" userId="36659597-653a-4c83-a64e-560438109475" providerId="ADAL" clId="{7D613F0E-2A69-4216-A007-BE1AE18BBEA9}" dt="2025-11-13T05:11:31.374" v="7973"/>
          <ac:spMkLst>
            <pc:docMk/>
            <pc:sldMk cId="1812269087" sldId="449"/>
            <ac:spMk id="6" creationId="{52BC4432-7AED-1EED-90D4-910EE7CFAFC2}"/>
          </ac:spMkLst>
        </pc:spChg>
        <pc:grpChg chg="mod">
          <ac:chgData name="michikawa.ryohei.6w@ms.c.kyoto-u.ac.jp" userId="36659597-653a-4c83-a64e-560438109475" providerId="ADAL" clId="{7D613F0E-2A69-4216-A007-BE1AE18BBEA9}" dt="2025-11-13T05:05:10.304" v="7444" actId="1076"/>
          <ac:grpSpMkLst>
            <pc:docMk/>
            <pc:sldMk cId="1812269087" sldId="449"/>
            <ac:grpSpMk id="18" creationId="{A08906A5-FAD9-E7BF-B229-AF610353E355}"/>
          </ac:grpSpMkLst>
        </pc:grpChg>
        <pc:grpChg chg="mod">
          <ac:chgData name="michikawa.ryohei.6w@ms.c.kyoto-u.ac.jp" userId="36659597-653a-4c83-a64e-560438109475" providerId="ADAL" clId="{7D613F0E-2A69-4216-A007-BE1AE18BBEA9}" dt="2025-11-13T05:06:14.897" v="7545" actId="14100"/>
          <ac:grpSpMkLst>
            <pc:docMk/>
            <pc:sldMk cId="1812269087" sldId="449"/>
            <ac:grpSpMk id="21" creationId="{98E88BDF-E72E-EA78-57C2-3BCE690571AA}"/>
          </ac:grpSpMkLst>
        </pc:grpChg>
      </pc:sldChg>
      <pc:sldChg chg="addSp modSp mod">
        <pc:chgData name="michikawa.ryohei.6w@ms.c.kyoto-u.ac.jp" userId="36659597-653a-4c83-a64e-560438109475" providerId="ADAL" clId="{7D613F0E-2A69-4216-A007-BE1AE18BBEA9}" dt="2025-11-20T04:35:24.450" v="9316" actId="1076"/>
        <pc:sldMkLst>
          <pc:docMk/>
          <pc:sldMk cId="794732999" sldId="452"/>
        </pc:sldMkLst>
        <pc:spChg chg="add mod">
          <ac:chgData name="michikawa.ryohei.6w@ms.c.kyoto-u.ac.jp" userId="36659597-653a-4c83-a64e-560438109475" providerId="ADAL" clId="{7D613F0E-2A69-4216-A007-BE1AE18BBEA9}" dt="2025-11-20T04:35:24.450" v="9316" actId="1076"/>
          <ac:spMkLst>
            <pc:docMk/>
            <pc:sldMk cId="794732999" sldId="452"/>
            <ac:spMk id="6" creationId="{16B8FD45-EDF1-773E-2E81-05420209B537}"/>
          </ac:spMkLst>
        </pc:spChg>
        <pc:picChg chg="add mod">
          <ac:chgData name="michikawa.ryohei.6w@ms.c.kyoto-u.ac.jp" userId="36659597-653a-4c83-a64e-560438109475" providerId="ADAL" clId="{7D613F0E-2A69-4216-A007-BE1AE18BBEA9}" dt="2025-11-20T04:32:44.421" v="9152" actId="1076"/>
          <ac:picMkLst>
            <pc:docMk/>
            <pc:sldMk cId="794732999" sldId="452"/>
            <ac:picMk id="5" creationId="{C5A94C2B-C210-87C1-1982-FDC68C771675}"/>
          </ac:picMkLst>
        </pc:picChg>
      </pc:sldChg>
      <pc:sldChg chg="modSp add mod">
        <pc:chgData name="michikawa.ryohei.6w@ms.c.kyoto-u.ac.jp" userId="36659597-653a-4c83-a64e-560438109475" providerId="ADAL" clId="{7D613F0E-2A69-4216-A007-BE1AE18BBEA9}" dt="2025-11-20T04:35:11.461" v="9315" actId="20577"/>
        <pc:sldMkLst>
          <pc:docMk/>
          <pc:sldMk cId="3134259713" sldId="454"/>
        </pc:sldMkLst>
        <pc:spChg chg="mod">
          <ac:chgData name="michikawa.ryohei.6w@ms.c.kyoto-u.ac.jp" userId="36659597-653a-4c83-a64e-560438109475" providerId="ADAL" clId="{7D613F0E-2A69-4216-A007-BE1AE18BBEA9}" dt="2025-11-20T04:35:11.461" v="9315" actId="20577"/>
          <ac:spMkLst>
            <pc:docMk/>
            <pc:sldMk cId="3134259713" sldId="454"/>
            <ac:spMk id="5" creationId="{DFB895F3-0450-86F3-A640-6EE66E85FB74}"/>
          </ac:spMkLst>
        </pc:spChg>
        <pc:spChg chg="mod">
          <ac:chgData name="michikawa.ryohei.6w@ms.c.kyoto-u.ac.jp" userId="36659597-653a-4c83-a64e-560438109475" providerId="ADAL" clId="{7D613F0E-2A69-4216-A007-BE1AE18BBEA9}" dt="2025-11-20T04:34:30.270" v="9197" actId="1076"/>
          <ac:spMkLst>
            <pc:docMk/>
            <pc:sldMk cId="3134259713" sldId="454"/>
            <ac:spMk id="16" creationId="{5D72116B-29A1-304E-6A6A-AD7BCB722409}"/>
          </ac:spMkLst>
        </pc:spChg>
      </pc:sldChg>
      <pc:sldChg chg="addSp delSp modSp add mod">
        <pc:chgData name="michikawa.ryohei.6w@ms.c.kyoto-u.ac.jp" userId="36659597-653a-4c83-a64e-560438109475" providerId="ADAL" clId="{7D613F0E-2A69-4216-A007-BE1AE18BBEA9}" dt="2025-11-20T04:57:03.408" v="9876" actId="20577"/>
        <pc:sldMkLst>
          <pc:docMk/>
          <pc:sldMk cId="2504690692" sldId="455"/>
        </pc:sldMkLst>
        <pc:spChg chg="mod">
          <ac:chgData name="michikawa.ryohei.6w@ms.c.kyoto-u.ac.jp" userId="36659597-653a-4c83-a64e-560438109475" providerId="ADAL" clId="{7D613F0E-2A69-4216-A007-BE1AE18BBEA9}" dt="2025-11-20T04:52:01.618" v="9587"/>
          <ac:spMkLst>
            <pc:docMk/>
            <pc:sldMk cId="2504690692" sldId="455"/>
            <ac:spMk id="2" creationId="{7ED95316-3541-B668-52CC-7E6C3802C3AD}"/>
          </ac:spMkLst>
        </pc:spChg>
        <pc:spChg chg="add mod">
          <ac:chgData name="michikawa.ryohei.6w@ms.c.kyoto-u.ac.jp" userId="36659597-653a-4c83-a64e-560438109475" providerId="ADAL" clId="{7D613F0E-2A69-4216-A007-BE1AE18BBEA9}" dt="2025-11-20T04:53:01.938" v="9713" actId="113"/>
          <ac:spMkLst>
            <pc:docMk/>
            <pc:sldMk cId="2504690692" sldId="455"/>
            <ac:spMk id="3" creationId="{35193666-2C74-D8ED-1BFA-C5FE35C899BC}"/>
          </ac:spMkLst>
        </pc:spChg>
        <pc:spChg chg="add mod">
          <ac:chgData name="michikawa.ryohei.6w@ms.c.kyoto-u.ac.jp" userId="36659597-653a-4c83-a64e-560438109475" providerId="ADAL" clId="{7D613F0E-2A69-4216-A007-BE1AE18BBEA9}" dt="2025-11-20T04:54:52.439" v="9812" actId="571"/>
          <ac:spMkLst>
            <pc:docMk/>
            <pc:sldMk cId="2504690692" sldId="455"/>
            <ac:spMk id="8" creationId="{E51CC765-561C-387B-9868-66EB4D28448E}"/>
          </ac:spMkLst>
        </pc:spChg>
        <pc:spChg chg="add mod">
          <ac:chgData name="michikawa.ryohei.6w@ms.c.kyoto-u.ac.jp" userId="36659597-653a-4c83-a64e-560438109475" providerId="ADAL" clId="{7D613F0E-2A69-4216-A007-BE1AE18BBEA9}" dt="2025-11-20T04:55:05.459" v="9819" actId="1076"/>
          <ac:spMkLst>
            <pc:docMk/>
            <pc:sldMk cId="2504690692" sldId="455"/>
            <ac:spMk id="20" creationId="{ADFBD37B-6955-5204-F4AE-8CD8A2C7BFD5}"/>
          </ac:spMkLst>
        </pc:spChg>
        <pc:spChg chg="add mod">
          <ac:chgData name="michikawa.ryohei.6w@ms.c.kyoto-u.ac.jp" userId="36659597-653a-4c83-a64e-560438109475" providerId="ADAL" clId="{7D613F0E-2A69-4216-A007-BE1AE18BBEA9}" dt="2025-11-20T04:55:15.687" v="9824" actId="1076"/>
          <ac:spMkLst>
            <pc:docMk/>
            <pc:sldMk cId="2504690692" sldId="455"/>
            <ac:spMk id="22" creationId="{98F4A4C7-6465-CBBF-C46E-1BADD6E18AD9}"/>
          </ac:spMkLst>
        </pc:spChg>
        <pc:spChg chg="add mod">
          <ac:chgData name="michikawa.ryohei.6w@ms.c.kyoto-u.ac.jp" userId="36659597-653a-4c83-a64e-560438109475" providerId="ADAL" clId="{7D613F0E-2A69-4216-A007-BE1AE18BBEA9}" dt="2025-11-20T04:55:23.875" v="9827" actId="164"/>
          <ac:spMkLst>
            <pc:docMk/>
            <pc:sldMk cId="2504690692" sldId="455"/>
            <ac:spMk id="26" creationId="{BC47CCE3-E23C-4E81-F13E-EC57B4EFFA76}"/>
          </ac:spMkLst>
        </pc:spChg>
        <pc:spChg chg="add mod ord">
          <ac:chgData name="michikawa.ryohei.6w@ms.c.kyoto-u.ac.jp" userId="36659597-653a-4c83-a64e-560438109475" providerId="ADAL" clId="{7D613F0E-2A69-4216-A007-BE1AE18BBEA9}" dt="2025-11-20T04:56:33.720" v="9854" actId="14100"/>
          <ac:spMkLst>
            <pc:docMk/>
            <pc:sldMk cId="2504690692" sldId="455"/>
            <ac:spMk id="31" creationId="{57A5DD7A-7819-BDE3-B19B-D634C68F6479}"/>
          </ac:spMkLst>
        </pc:spChg>
        <pc:spChg chg="add mod">
          <ac:chgData name="michikawa.ryohei.6w@ms.c.kyoto-u.ac.jp" userId="36659597-653a-4c83-a64e-560438109475" providerId="ADAL" clId="{7D613F0E-2A69-4216-A007-BE1AE18BBEA9}" dt="2025-11-20T04:57:03.408" v="9876" actId="20577"/>
          <ac:spMkLst>
            <pc:docMk/>
            <pc:sldMk cId="2504690692" sldId="455"/>
            <ac:spMk id="32" creationId="{7E35214C-035B-78E9-36A8-2F31DE932D59}"/>
          </ac:spMkLst>
        </pc:spChg>
        <pc:grpChg chg="add mod">
          <ac:chgData name="michikawa.ryohei.6w@ms.c.kyoto-u.ac.jp" userId="36659597-653a-4c83-a64e-560438109475" providerId="ADAL" clId="{7D613F0E-2A69-4216-A007-BE1AE18BBEA9}" dt="2025-11-20T04:55:02.489" v="9818" actId="14100"/>
          <ac:grpSpMkLst>
            <pc:docMk/>
            <pc:sldMk cId="2504690692" sldId="455"/>
            <ac:grpSpMk id="19" creationId="{F5901A4E-9D9B-13AF-FDE1-EDE0433F65A0}"/>
          </ac:grpSpMkLst>
        </pc:grpChg>
        <pc:grpChg chg="add mod ord">
          <ac:chgData name="michikawa.ryohei.6w@ms.c.kyoto-u.ac.jp" userId="36659597-653a-4c83-a64e-560438109475" providerId="ADAL" clId="{7D613F0E-2A69-4216-A007-BE1AE18BBEA9}" dt="2025-11-20T04:56:09.908" v="9834" actId="167"/>
          <ac:grpSpMkLst>
            <pc:docMk/>
            <pc:sldMk cId="2504690692" sldId="455"/>
            <ac:grpSpMk id="27" creationId="{88A8C640-A266-68E2-514F-3523D8C97385}"/>
          </ac:grpSpMkLst>
        </pc:grpChg>
        <pc:picChg chg="add mod">
          <ac:chgData name="michikawa.ryohei.6w@ms.c.kyoto-u.ac.jp" userId="36659597-653a-4c83-a64e-560438109475" providerId="ADAL" clId="{7D613F0E-2A69-4216-A007-BE1AE18BBEA9}" dt="2025-11-20T04:54:52.439" v="9812" actId="571"/>
          <ac:picMkLst>
            <pc:docMk/>
            <pc:sldMk cId="2504690692" sldId="455"/>
            <ac:picMk id="7" creationId="{B54D64D5-2FA2-3AF9-5BEA-B78DA5FA50D9}"/>
          </ac:picMkLst>
        </pc:picChg>
        <pc:picChg chg="add mod">
          <ac:chgData name="michikawa.ryohei.6w@ms.c.kyoto-u.ac.jp" userId="36659597-653a-4c83-a64e-560438109475" providerId="ADAL" clId="{7D613F0E-2A69-4216-A007-BE1AE18BBEA9}" dt="2025-11-20T04:55:23.875" v="9827" actId="164"/>
          <ac:picMkLst>
            <pc:docMk/>
            <pc:sldMk cId="2504690692" sldId="455"/>
            <ac:picMk id="16" creationId="{6F5762D8-2B66-9FD8-86F1-B38AE6F4EEC9}"/>
          </ac:picMkLst>
        </pc:picChg>
        <pc:picChg chg="add mod">
          <ac:chgData name="michikawa.ryohei.6w@ms.c.kyoto-u.ac.jp" userId="36659597-653a-4c83-a64e-560438109475" providerId="ADAL" clId="{7D613F0E-2A69-4216-A007-BE1AE18BBEA9}" dt="2025-11-20T04:56:35.320" v="9855" actId="1076"/>
          <ac:picMkLst>
            <pc:docMk/>
            <pc:sldMk cId="2504690692" sldId="455"/>
            <ac:picMk id="30" creationId="{B222E330-ADB6-F6FB-D858-93DDF215562F}"/>
          </ac:picMkLst>
        </pc:picChg>
      </pc:sldChg>
      <pc:sldChg chg="add">
        <pc:chgData name="michikawa.ryohei.6w@ms.c.kyoto-u.ac.jp" userId="36659597-653a-4c83-a64e-560438109475" providerId="ADAL" clId="{7D613F0E-2A69-4216-A007-BE1AE18BBEA9}" dt="2025-12-03T08:19:44.518" v="9877"/>
        <pc:sldMkLst>
          <pc:docMk/>
          <pc:sldMk cId="1005530623" sldId="462"/>
        </pc:sldMkLst>
      </pc:sldChg>
      <pc:sldChg chg="addSp modSp add mod">
        <pc:chgData name="michikawa.ryohei.6w@ms.c.kyoto-u.ac.jp" userId="36659597-653a-4c83-a64e-560438109475" providerId="ADAL" clId="{7D613F0E-2A69-4216-A007-BE1AE18BBEA9}" dt="2025-12-03T08:41:34.157" v="10098" actId="1036"/>
        <pc:sldMkLst>
          <pc:docMk/>
          <pc:sldMk cId="3656063720" sldId="463"/>
        </pc:sldMkLst>
        <pc:spChg chg="mod">
          <ac:chgData name="michikawa.ryohei.6w@ms.c.kyoto-u.ac.jp" userId="36659597-653a-4c83-a64e-560438109475" providerId="ADAL" clId="{7D613F0E-2A69-4216-A007-BE1AE18BBEA9}" dt="2025-12-03T08:26:25.041" v="10015" actId="20577"/>
          <ac:spMkLst>
            <pc:docMk/>
            <pc:sldMk cId="3656063720" sldId="463"/>
            <ac:spMk id="5" creationId="{AC440875-BE96-C69A-8DD7-869D2537EAC8}"/>
          </ac:spMkLst>
        </pc:spChg>
        <pc:spChg chg="mod">
          <ac:chgData name="michikawa.ryohei.6w@ms.c.kyoto-u.ac.jp" userId="36659597-653a-4c83-a64e-560438109475" providerId="ADAL" clId="{7D613F0E-2A69-4216-A007-BE1AE18BBEA9}" dt="2025-12-03T08:25:22.493" v="9899" actId="1076"/>
          <ac:spMkLst>
            <pc:docMk/>
            <pc:sldMk cId="3656063720" sldId="463"/>
            <ac:spMk id="16" creationId="{2CF2BEC6-20CF-1B32-2416-28253CFC93BF}"/>
          </ac:spMkLst>
        </pc:spChg>
        <pc:spChg chg="add mod">
          <ac:chgData name="michikawa.ryohei.6w@ms.c.kyoto-u.ac.jp" userId="36659597-653a-4c83-a64e-560438109475" providerId="ADAL" clId="{7D613F0E-2A69-4216-A007-BE1AE18BBEA9}" dt="2025-12-03T08:41:34.157" v="10098" actId="1036"/>
          <ac:spMkLst>
            <pc:docMk/>
            <pc:sldMk cId="3656063720" sldId="463"/>
            <ac:spMk id="19" creationId="{6ABF50E3-FDED-09F7-0A13-2F917E085C70}"/>
          </ac:spMkLst>
        </pc:spChg>
        <pc:cxnChg chg="add mod">
          <ac:chgData name="michikawa.ryohei.6w@ms.c.kyoto-u.ac.jp" userId="36659597-653a-4c83-a64e-560438109475" providerId="ADAL" clId="{7D613F0E-2A69-4216-A007-BE1AE18BBEA9}" dt="2025-12-03T08:25:19.654" v="9898" actId="692"/>
          <ac:cxnSpMkLst>
            <pc:docMk/>
            <pc:sldMk cId="3656063720" sldId="463"/>
            <ac:cxnSpMk id="18" creationId="{30C6D3A0-0BC4-E949-8586-BAEB8614B833}"/>
          </ac:cxnSpMkLst>
        </pc:cxnChg>
      </pc:sldChg>
      <pc:sldChg chg="modSp add mod">
        <pc:chgData name="michikawa.ryohei.6w@ms.c.kyoto-u.ac.jp" userId="36659597-653a-4c83-a64e-560438109475" providerId="ADAL" clId="{7D613F0E-2A69-4216-A007-BE1AE18BBEA9}" dt="2025-12-03T08:20:11.388" v="9888" actId="27636"/>
        <pc:sldMkLst>
          <pc:docMk/>
          <pc:sldMk cId="2259486521" sldId="464"/>
        </pc:sldMkLst>
        <pc:spChg chg="mod">
          <ac:chgData name="michikawa.ryohei.6w@ms.c.kyoto-u.ac.jp" userId="36659597-653a-4c83-a64e-560438109475" providerId="ADAL" clId="{7D613F0E-2A69-4216-A007-BE1AE18BBEA9}" dt="2025-12-03T08:20:11.388" v="9888" actId="27636"/>
          <ac:spMkLst>
            <pc:docMk/>
            <pc:sldMk cId="2259486521" sldId="464"/>
            <ac:spMk id="3" creationId="{9DBB15AA-2CA0-ECA6-DF75-90EB8BA1E213}"/>
          </ac:spMkLst>
        </pc:spChg>
      </pc:sldChg>
      <pc:sldChg chg="add">
        <pc:chgData name="michikawa.ryohei.6w@ms.c.kyoto-u.ac.jp" userId="36659597-653a-4c83-a64e-560438109475" providerId="ADAL" clId="{7D613F0E-2A69-4216-A007-BE1AE18BBEA9}" dt="2025-12-03T08:19:55.862" v="9879"/>
        <pc:sldMkLst>
          <pc:docMk/>
          <pc:sldMk cId="4212732736" sldId="465"/>
        </pc:sldMkLst>
      </pc:sldChg>
      <pc:sldChg chg="addSp delSp modSp new mod">
        <pc:chgData name="michikawa.ryohei.6w@ms.c.kyoto-u.ac.jp" userId="36659597-653a-4c83-a64e-560438109475" providerId="ADAL" clId="{7D613F0E-2A69-4216-A007-BE1AE18BBEA9}" dt="2025-12-04T05:52:32.500" v="12546"/>
        <pc:sldMkLst>
          <pc:docMk/>
          <pc:sldMk cId="2952906276" sldId="466"/>
        </pc:sldMkLst>
        <pc:spChg chg="mod">
          <ac:chgData name="michikawa.ryohei.6w@ms.c.kyoto-u.ac.jp" userId="36659597-653a-4c83-a64e-560438109475" providerId="ADAL" clId="{7D613F0E-2A69-4216-A007-BE1AE18BBEA9}" dt="2025-12-04T04:17:06.071" v="11203"/>
          <ac:spMkLst>
            <pc:docMk/>
            <pc:sldMk cId="2952906276" sldId="466"/>
            <ac:spMk id="2" creationId="{ECEA3C45-816C-9C8F-FFAB-DE79707A43EA}"/>
          </ac:spMkLst>
        </pc:spChg>
        <pc:spChg chg="del mod">
          <ac:chgData name="michikawa.ryohei.6w@ms.c.kyoto-u.ac.jp" userId="36659597-653a-4c83-a64e-560438109475" providerId="ADAL" clId="{7D613F0E-2A69-4216-A007-BE1AE18BBEA9}" dt="2025-12-03T08:53:49.720" v="10183" actId="478"/>
          <ac:spMkLst>
            <pc:docMk/>
            <pc:sldMk cId="2952906276" sldId="466"/>
            <ac:spMk id="3" creationId="{6D4E273F-1120-9EB1-DFE0-4F03BF61C924}"/>
          </ac:spMkLst>
        </pc:spChg>
        <pc:spChg chg="add mod">
          <ac:chgData name="michikawa.ryohei.6w@ms.c.kyoto-u.ac.jp" userId="36659597-653a-4c83-a64e-560438109475" providerId="ADAL" clId="{7D613F0E-2A69-4216-A007-BE1AE18BBEA9}" dt="2025-12-03T08:46:19.866" v="10182" actId="1076"/>
          <ac:spMkLst>
            <pc:docMk/>
            <pc:sldMk cId="2952906276" sldId="466"/>
            <ac:spMk id="5" creationId="{FB14E306-0881-A5D4-DB17-C1D755C0228B}"/>
          </ac:spMkLst>
        </pc:spChg>
        <pc:spChg chg="add mod">
          <ac:chgData name="michikawa.ryohei.6w@ms.c.kyoto-u.ac.jp" userId="36659597-653a-4c83-a64e-560438109475" providerId="ADAL" clId="{7D613F0E-2A69-4216-A007-BE1AE18BBEA9}" dt="2025-12-04T05:52:32.500" v="12546"/>
          <ac:spMkLst>
            <pc:docMk/>
            <pc:sldMk cId="2952906276" sldId="466"/>
            <ac:spMk id="8" creationId="{714B69B2-6B13-8777-B818-99FBBB76A5D6}"/>
          </ac:spMkLst>
        </pc:spChg>
        <pc:spChg chg="mod">
          <ac:chgData name="michikawa.ryohei.6w@ms.c.kyoto-u.ac.jp" userId="36659597-653a-4c83-a64e-560438109475" providerId="ADAL" clId="{7D613F0E-2A69-4216-A007-BE1AE18BBEA9}" dt="2025-12-03T09:29:04.003" v="10712" actId="404"/>
          <ac:spMkLst>
            <pc:docMk/>
            <pc:sldMk cId="2952906276" sldId="466"/>
            <ac:spMk id="10" creationId="{7FCE7258-389C-9217-A3D2-00C65EF3A449}"/>
          </ac:spMkLst>
        </pc:spChg>
        <pc:spChg chg="mod">
          <ac:chgData name="michikawa.ryohei.6w@ms.c.kyoto-u.ac.jp" userId="36659597-653a-4c83-a64e-560438109475" providerId="ADAL" clId="{7D613F0E-2A69-4216-A007-BE1AE18BBEA9}" dt="2025-12-03T09:29:04.003" v="10712" actId="404"/>
          <ac:spMkLst>
            <pc:docMk/>
            <pc:sldMk cId="2952906276" sldId="466"/>
            <ac:spMk id="11" creationId="{2B261ABF-7569-244B-19D5-896CCAE9DDFE}"/>
          </ac:spMkLst>
        </pc:spChg>
        <pc:spChg chg="add mod">
          <ac:chgData name="michikawa.ryohei.6w@ms.c.kyoto-u.ac.jp" userId="36659597-653a-4c83-a64e-560438109475" providerId="ADAL" clId="{7D613F0E-2A69-4216-A007-BE1AE18BBEA9}" dt="2025-12-04T05:33:05.534" v="12033" actId="1076"/>
          <ac:spMkLst>
            <pc:docMk/>
            <pc:sldMk cId="2952906276" sldId="466"/>
            <ac:spMk id="16" creationId="{FF8A46AE-8CE0-505D-F041-78DF08DBA330}"/>
          </ac:spMkLst>
        </pc:spChg>
        <pc:spChg chg="add mod">
          <ac:chgData name="michikawa.ryohei.6w@ms.c.kyoto-u.ac.jp" userId="36659597-653a-4c83-a64e-560438109475" providerId="ADAL" clId="{7D613F0E-2A69-4216-A007-BE1AE18BBEA9}" dt="2025-12-04T05:33:52.140" v="12115" actId="113"/>
          <ac:spMkLst>
            <pc:docMk/>
            <pc:sldMk cId="2952906276" sldId="466"/>
            <ac:spMk id="17" creationId="{7E24FD10-04D6-BC15-7AE7-ECFFBAFC4B53}"/>
          </ac:spMkLst>
        </pc:spChg>
        <pc:grpChg chg="add del mod">
          <ac:chgData name="michikawa.ryohei.6w@ms.c.kyoto-u.ac.jp" userId="36659597-653a-4c83-a64e-560438109475" providerId="ADAL" clId="{7D613F0E-2A69-4216-A007-BE1AE18BBEA9}" dt="2025-12-04T04:17:15.207" v="11205" actId="478"/>
          <ac:grpSpMkLst>
            <pc:docMk/>
            <pc:sldMk cId="2952906276" sldId="466"/>
            <ac:grpSpMk id="9" creationId="{2B84D077-3DA6-B443-2E68-5F3E70A777D7}"/>
          </ac:grpSpMkLst>
        </pc:grpChg>
        <pc:picChg chg="add del mod">
          <ac:chgData name="michikawa.ryohei.6w@ms.c.kyoto-u.ac.jp" userId="36659597-653a-4c83-a64e-560438109475" providerId="ADAL" clId="{7D613F0E-2A69-4216-A007-BE1AE18BBEA9}" dt="2025-12-03T08:54:04.273" v="10187" actId="21"/>
          <ac:picMkLst>
            <pc:docMk/>
            <pc:sldMk cId="2952906276" sldId="466"/>
            <ac:picMk id="7" creationId="{D598AD4E-4195-526D-F83D-1B8B45EBA05F}"/>
          </ac:picMkLst>
        </pc:picChg>
        <pc:picChg chg="add del mod modCrop">
          <ac:chgData name="michikawa.ryohei.6w@ms.c.kyoto-u.ac.jp" userId="36659597-653a-4c83-a64e-560438109475" providerId="ADAL" clId="{7D613F0E-2A69-4216-A007-BE1AE18BBEA9}" dt="2025-12-04T04:17:15.207" v="11205" actId="478"/>
          <ac:picMkLst>
            <pc:docMk/>
            <pc:sldMk cId="2952906276" sldId="466"/>
            <ac:picMk id="13" creationId="{F976C533-4AFF-BE22-282A-E5250FE739A1}"/>
          </ac:picMkLst>
        </pc:picChg>
        <pc:picChg chg="add del mod">
          <ac:chgData name="michikawa.ryohei.6w@ms.c.kyoto-u.ac.jp" userId="36659597-653a-4c83-a64e-560438109475" providerId="ADAL" clId="{7D613F0E-2A69-4216-A007-BE1AE18BBEA9}" dt="2025-12-04T04:17:15.207" v="11205" actId="478"/>
          <ac:picMkLst>
            <pc:docMk/>
            <pc:sldMk cId="2952906276" sldId="466"/>
            <ac:picMk id="15" creationId="{1CB8898E-9BF9-C1CC-3DFD-393BAA6B0FD7}"/>
          </ac:picMkLst>
        </pc:picChg>
      </pc:sldChg>
      <pc:sldChg chg="addSp delSp modSp new mod modAnim">
        <pc:chgData name="michikawa.ryohei.6w@ms.c.kyoto-u.ac.jp" userId="36659597-653a-4c83-a64e-560438109475" providerId="ADAL" clId="{7D613F0E-2A69-4216-A007-BE1AE18BBEA9}" dt="2025-12-04T04:25:06.612" v="11518" actId="478"/>
        <pc:sldMkLst>
          <pc:docMk/>
          <pc:sldMk cId="3548917970" sldId="467"/>
        </pc:sldMkLst>
        <pc:spChg chg="mod">
          <ac:chgData name="michikawa.ryohei.6w@ms.c.kyoto-u.ac.jp" userId="36659597-653a-4c83-a64e-560438109475" providerId="ADAL" clId="{7D613F0E-2A69-4216-A007-BE1AE18BBEA9}" dt="2025-12-04T04:18:31.812" v="11247"/>
          <ac:spMkLst>
            <pc:docMk/>
            <pc:sldMk cId="3548917970" sldId="467"/>
            <ac:spMk id="2" creationId="{3A52A755-DFAF-5E8A-0F2A-E28D1424B155}"/>
          </ac:spMkLst>
        </pc:spChg>
        <pc:spChg chg="del">
          <ac:chgData name="michikawa.ryohei.6w@ms.c.kyoto-u.ac.jp" userId="36659597-653a-4c83-a64e-560438109475" providerId="ADAL" clId="{7D613F0E-2A69-4216-A007-BE1AE18BBEA9}" dt="2025-12-03T08:54:08.807" v="10189" actId="478"/>
          <ac:spMkLst>
            <pc:docMk/>
            <pc:sldMk cId="3548917970" sldId="467"/>
            <ac:spMk id="3" creationId="{140D1854-A9E5-5432-2A62-6E384115C31D}"/>
          </ac:spMkLst>
        </pc:spChg>
        <pc:spChg chg="add mod">
          <ac:chgData name="michikawa.ryohei.6w@ms.c.kyoto-u.ac.jp" userId="36659597-653a-4c83-a64e-560438109475" providerId="ADAL" clId="{7D613F0E-2A69-4216-A007-BE1AE18BBEA9}" dt="2025-12-04T04:21:33.077" v="11368" actId="14100"/>
          <ac:spMkLst>
            <pc:docMk/>
            <pc:sldMk cId="3548917970" sldId="467"/>
            <ac:spMk id="10" creationId="{24ABD867-7424-61B9-9B5E-3F39F268866A}"/>
          </ac:spMkLst>
        </pc:spChg>
        <pc:spChg chg="add mod">
          <ac:chgData name="michikawa.ryohei.6w@ms.c.kyoto-u.ac.jp" userId="36659597-653a-4c83-a64e-560438109475" providerId="ADAL" clId="{7D613F0E-2A69-4216-A007-BE1AE18BBEA9}" dt="2025-12-04T04:24:46.391" v="11509" actId="14100"/>
          <ac:spMkLst>
            <pc:docMk/>
            <pc:sldMk cId="3548917970" sldId="467"/>
            <ac:spMk id="11" creationId="{5C90C46D-ED3C-84D0-09B0-96171C822B71}"/>
          </ac:spMkLst>
        </pc:spChg>
        <pc:spChg chg="add mod">
          <ac:chgData name="michikawa.ryohei.6w@ms.c.kyoto-u.ac.jp" userId="36659597-653a-4c83-a64e-560438109475" providerId="ADAL" clId="{7D613F0E-2A69-4216-A007-BE1AE18BBEA9}" dt="2025-12-04T04:24:52.468" v="11512" actId="14100"/>
          <ac:spMkLst>
            <pc:docMk/>
            <pc:sldMk cId="3548917970" sldId="467"/>
            <ac:spMk id="12" creationId="{FC3AF2DE-2B82-9AE3-37D7-739E43BF26E9}"/>
          </ac:spMkLst>
        </pc:spChg>
        <pc:spChg chg="add mod">
          <ac:chgData name="michikawa.ryohei.6w@ms.c.kyoto-u.ac.jp" userId="36659597-653a-4c83-a64e-560438109475" providerId="ADAL" clId="{7D613F0E-2A69-4216-A007-BE1AE18BBEA9}" dt="2025-12-04T04:25:00.442" v="11515" actId="14100"/>
          <ac:spMkLst>
            <pc:docMk/>
            <pc:sldMk cId="3548917970" sldId="467"/>
            <ac:spMk id="13" creationId="{33A3FEFA-669F-846A-F120-5F3B923B2E51}"/>
          </ac:spMkLst>
        </pc:spChg>
        <pc:spChg chg="add del mod">
          <ac:chgData name="michikawa.ryohei.6w@ms.c.kyoto-u.ac.jp" userId="36659597-653a-4c83-a64e-560438109475" providerId="ADAL" clId="{7D613F0E-2A69-4216-A007-BE1AE18BBEA9}" dt="2025-12-04T04:25:06.612" v="11518" actId="478"/>
          <ac:spMkLst>
            <pc:docMk/>
            <pc:sldMk cId="3548917970" sldId="467"/>
            <ac:spMk id="14" creationId="{A3B99399-982E-B980-E3FE-2B819A978749}"/>
          </ac:spMkLst>
        </pc:spChg>
        <pc:picChg chg="add mod">
          <ac:chgData name="michikawa.ryohei.6w@ms.c.kyoto-u.ac.jp" userId="36659597-653a-4c83-a64e-560438109475" providerId="ADAL" clId="{7D613F0E-2A69-4216-A007-BE1AE18BBEA9}" dt="2025-12-03T09:25:44.964" v="10440" actId="1076"/>
          <ac:picMkLst>
            <pc:docMk/>
            <pc:sldMk cId="3548917970" sldId="467"/>
            <ac:picMk id="6" creationId="{DFBCA332-1D4D-B803-271E-CEDBEDC623CE}"/>
          </ac:picMkLst>
        </pc:picChg>
        <pc:picChg chg="add mod">
          <ac:chgData name="michikawa.ryohei.6w@ms.c.kyoto-u.ac.jp" userId="36659597-653a-4c83-a64e-560438109475" providerId="ADAL" clId="{7D613F0E-2A69-4216-A007-BE1AE18BBEA9}" dt="2025-12-04T04:19:46.485" v="11304" actId="14100"/>
          <ac:picMkLst>
            <pc:docMk/>
            <pc:sldMk cId="3548917970" sldId="467"/>
            <ac:picMk id="7" creationId="{D598AD4E-4195-526D-F83D-1B8B45EBA05F}"/>
          </ac:picMkLst>
        </pc:picChg>
        <pc:picChg chg="add mod">
          <ac:chgData name="michikawa.ryohei.6w@ms.c.kyoto-u.ac.jp" userId="36659597-653a-4c83-a64e-560438109475" providerId="ADAL" clId="{7D613F0E-2A69-4216-A007-BE1AE18BBEA9}" dt="2025-12-03T12:26:25.529" v="11157" actId="1076"/>
          <ac:picMkLst>
            <pc:docMk/>
            <pc:sldMk cId="3548917970" sldId="467"/>
            <ac:picMk id="9" creationId="{B1DA4C55-C3AE-183D-A4BD-24199807D407}"/>
          </ac:picMkLst>
        </pc:picChg>
      </pc:sldChg>
      <pc:sldChg chg="addSp delSp modSp new mod">
        <pc:chgData name="michikawa.ryohei.6w@ms.c.kyoto-u.ac.jp" userId="36659597-653a-4c83-a64e-560438109475" providerId="ADAL" clId="{7D613F0E-2A69-4216-A007-BE1AE18BBEA9}" dt="2025-12-04T04:25:39.718" v="11531" actId="1037"/>
        <pc:sldMkLst>
          <pc:docMk/>
          <pc:sldMk cId="727207016" sldId="468"/>
        </pc:sldMkLst>
        <pc:spChg chg="mod">
          <ac:chgData name="michikawa.ryohei.6w@ms.c.kyoto-u.ac.jp" userId="36659597-653a-4c83-a64e-560438109475" providerId="ADAL" clId="{7D613F0E-2A69-4216-A007-BE1AE18BBEA9}" dt="2025-12-04T04:24:01.983" v="11501" actId="27636"/>
          <ac:spMkLst>
            <pc:docMk/>
            <pc:sldMk cId="727207016" sldId="468"/>
            <ac:spMk id="2" creationId="{895EBDEA-BAFB-FF46-E374-7D6B5BC393A4}"/>
          </ac:spMkLst>
        </pc:spChg>
        <pc:spChg chg="del">
          <ac:chgData name="michikawa.ryohei.6w@ms.c.kyoto-u.ac.jp" userId="36659597-653a-4c83-a64e-560438109475" providerId="ADAL" clId="{7D613F0E-2A69-4216-A007-BE1AE18BBEA9}" dt="2025-12-04T04:23:39.764" v="11490" actId="478"/>
          <ac:spMkLst>
            <pc:docMk/>
            <pc:sldMk cId="727207016" sldId="468"/>
            <ac:spMk id="3" creationId="{4B5B8919-1E57-409F-EA2D-682DA2DBDBFC}"/>
          </ac:spMkLst>
        </pc:spChg>
        <pc:spChg chg="add mod">
          <ac:chgData name="michikawa.ryohei.6w@ms.c.kyoto-u.ac.jp" userId="36659597-653a-4c83-a64e-560438109475" providerId="ADAL" clId="{7D613F0E-2A69-4216-A007-BE1AE18BBEA9}" dt="2025-12-04T04:25:27.120" v="11521" actId="14100"/>
          <ac:spMkLst>
            <pc:docMk/>
            <pc:sldMk cId="727207016" sldId="468"/>
            <ac:spMk id="9" creationId="{1B6D37EA-725E-1C57-DB9A-33F2356B0E4C}"/>
          </ac:spMkLst>
        </pc:spChg>
        <pc:spChg chg="add mod">
          <ac:chgData name="michikawa.ryohei.6w@ms.c.kyoto-u.ac.jp" userId="36659597-653a-4c83-a64e-560438109475" providerId="ADAL" clId="{7D613F0E-2A69-4216-A007-BE1AE18BBEA9}" dt="2025-12-04T04:25:39.718" v="11531" actId="1037"/>
          <ac:spMkLst>
            <pc:docMk/>
            <pc:sldMk cId="727207016" sldId="468"/>
            <ac:spMk id="10" creationId="{26B70B6B-3E4D-42BB-8A20-12757479079F}"/>
          </ac:spMkLst>
        </pc:spChg>
        <pc:picChg chg="add del">
          <ac:chgData name="michikawa.ryohei.6w@ms.c.kyoto-u.ac.jp" userId="36659597-653a-4c83-a64e-560438109475" providerId="ADAL" clId="{7D613F0E-2A69-4216-A007-BE1AE18BBEA9}" dt="2025-12-04T04:23:38.074" v="11489" actId="22"/>
          <ac:picMkLst>
            <pc:docMk/>
            <pc:sldMk cId="727207016" sldId="468"/>
            <ac:picMk id="6" creationId="{32667E32-1C19-86D2-E9D6-7E37BF2D1028}"/>
          </ac:picMkLst>
        </pc:picChg>
        <pc:picChg chg="add mod">
          <ac:chgData name="michikawa.ryohei.6w@ms.c.kyoto-u.ac.jp" userId="36659597-653a-4c83-a64e-560438109475" providerId="ADAL" clId="{7D613F0E-2A69-4216-A007-BE1AE18BBEA9}" dt="2025-12-04T04:23:51.057" v="11496" actId="1076"/>
          <ac:picMkLst>
            <pc:docMk/>
            <pc:sldMk cId="727207016" sldId="468"/>
            <ac:picMk id="8" creationId="{13928D9B-0C44-9576-EDB1-CD6A2E256F94}"/>
          </ac:picMkLst>
        </pc:picChg>
      </pc:sldChg>
      <pc:sldChg chg="addSp delSp modSp add mod">
        <pc:chgData name="michikawa.ryohei.6w@ms.c.kyoto-u.ac.jp" userId="36659597-653a-4c83-a64e-560438109475" providerId="ADAL" clId="{7D613F0E-2A69-4216-A007-BE1AE18BBEA9}" dt="2025-12-04T05:40:33.943" v="12272" actId="1076"/>
        <pc:sldMkLst>
          <pc:docMk/>
          <pc:sldMk cId="3230264896" sldId="469"/>
        </pc:sldMkLst>
        <pc:spChg chg="mod">
          <ac:chgData name="michikawa.ryohei.6w@ms.c.kyoto-u.ac.jp" userId="36659597-653a-4c83-a64e-560438109475" providerId="ADAL" clId="{7D613F0E-2A69-4216-A007-BE1AE18BBEA9}" dt="2025-12-04T04:18:54.196" v="11253"/>
          <ac:spMkLst>
            <pc:docMk/>
            <pc:sldMk cId="3230264896" sldId="469"/>
            <ac:spMk id="2" creationId="{BC05AA89-28E4-D1AF-6ED2-7B020349F9B1}"/>
          </ac:spMkLst>
        </pc:spChg>
        <pc:spChg chg="add del mod">
          <ac:chgData name="michikawa.ryohei.6w@ms.c.kyoto-u.ac.jp" userId="36659597-653a-4c83-a64e-560438109475" providerId="ADAL" clId="{7D613F0E-2A69-4216-A007-BE1AE18BBEA9}" dt="2025-12-04T04:19:03.185" v="11255" actId="21"/>
          <ac:spMkLst>
            <pc:docMk/>
            <pc:sldMk cId="3230264896" sldId="469"/>
            <ac:spMk id="3" creationId="{24ABD867-7424-61B9-9B5E-3F39F268866A}"/>
          </ac:spMkLst>
        </pc:spChg>
        <pc:spChg chg="add mod">
          <ac:chgData name="michikawa.ryohei.6w@ms.c.kyoto-u.ac.jp" userId="36659597-653a-4c83-a64e-560438109475" providerId="ADAL" clId="{7D613F0E-2A69-4216-A007-BE1AE18BBEA9}" dt="2025-12-04T05:40:26.988" v="12269" actId="1076"/>
          <ac:spMkLst>
            <pc:docMk/>
            <pc:sldMk cId="3230264896" sldId="469"/>
            <ac:spMk id="6" creationId="{B713BD12-EC6B-1D35-3729-35587C98DB16}"/>
          </ac:spMkLst>
        </pc:spChg>
        <pc:spChg chg="add del mod">
          <ac:chgData name="michikawa.ryohei.6w@ms.c.kyoto-u.ac.jp" userId="36659597-653a-4c83-a64e-560438109475" providerId="ADAL" clId="{7D613F0E-2A69-4216-A007-BE1AE18BBEA9}" dt="2025-12-04T04:24:31.935" v="11506" actId="21"/>
          <ac:spMkLst>
            <pc:docMk/>
            <pc:sldMk cId="3230264896" sldId="469"/>
            <ac:spMk id="7" creationId="{5C90C46D-ED3C-84D0-09B0-96171C822B71}"/>
          </ac:spMkLst>
        </pc:spChg>
        <pc:spChg chg="mod">
          <ac:chgData name="michikawa.ryohei.6w@ms.c.kyoto-u.ac.jp" userId="36659597-653a-4c83-a64e-560438109475" providerId="ADAL" clId="{7D613F0E-2A69-4216-A007-BE1AE18BBEA9}" dt="2025-12-04T04:21:13.044" v="11342" actId="20577"/>
          <ac:spMkLst>
            <pc:docMk/>
            <pc:sldMk cId="3230264896" sldId="469"/>
            <ac:spMk id="8" creationId="{D394F2DB-F421-7329-883A-E181A676E06B}"/>
          </ac:spMkLst>
        </pc:spChg>
        <pc:grpChg chg="mod">
          <ac:chgData name="michikawa.ryohei.6w@ms.c.kyoto-u.ac.jp" userId="36659597-653a-4c83-a64e-560438109475" providerId="ADAL" clId="{7D613F0E-2A69-4216-A007-BE1AE18BBEA9}" dt="2025-12-04T04:20:46.572" v="11314" actId="1076"/>
          <ac:grpSpMkLst>
            <pc:docMk/>
            <pc:sldMk cId="3230264896" sldId="469"/>
            <ac:grpSpMk id="9" creationId="{8B0B93B7-E15B-4864-F9B0-034577A60322}"/>
          </ac:grpSpMkLst>
        </pc:grpChg>
        <pc:picChg chg="mod modCrop">
          <ac:chgData name="michikawa.ryohei.6w@ms.c.kyoto-u.ac.jp" userId="36659597-653a-4c83-a64e-560438109475" providerId="ADAL" clId="{7D613F0E-2A69-4216-A007-BE1AE18BBEA9}" dt="2025-12-04T05:40:26.988" v="12269" actId="1076"/>
          <ac:picMkLst>
            <pc:docMk/>
            <pc:sldMk cId="3230264896" sldId="469"/>
            <ac:picMk id="13" creationId="{20BDB4B0-2813-9067-974E-B0529AC610CB}"/>
          </ac:picMkLst>
        </pc:picChg>
        <pc:picChg chg="mod">
          <ac:chgData name="michikawa.ryohei.6w@ms.c.kyoto-u.ac.jp" userId="36659597-653a-4c83-a64e-560438109475" providerId="ADAL" clId="{7D613F0E-2A69-4216-A007-BE1AE18BBEA9}" dt="2025-12-04T05:40:33.943" v="12272" actId="1076"/>
          <ac:picMkLst>
            <pc:docMk/>
            <pc:sldMk cId="3230264896" sldId="469"/>
            <ac:picMk id="15" creationId="{625C6D82-3FA5-63C1-3845-396ECD142637}"/>
          </ac:picMkLst>
        </pc:picChg>
      </pc:sldChg>
      <pc:sldChg chg="addSp delSp modSp new mod">
        <pc:chgData name="michikawa.ryohei.6w@ms.c.kyoto-u.ac.jp" userId="36659597-653a-4c83-a64e-560438109475" providerId="ADAL" clId="{7D613F0E-2A69-4216-A007-BE1AE18BBEA9}" dt="2025-12-04T05:53:39.049" v="12620" actId="20577"/>
        <pc:sldMkLst>
          <pc:docMk/>
          <pc:sldMk cId="2798508840" sldId="470"/>
        </pc:sldMkLst>
        <pc:spChg chg="mod">
          <ac:chgData name="michikawa.ryohei.6w@ms.c.kyoto-u.ac.jp" userId="36659597-653a-4c83-a64e-560438109475" providerId="ADAL" clId="{7D613F0E-2A69-4216-A007-BE1AE18BBEA9}" dt="2025-12-04T04:46:01.352" v="11611" actId="113"/>
          <ac:spMkLst>
            <pc:docMk/>
            <pc:sldMk cId="2798508840" sldId="470"/>
            <ac:spMk id="2" creationId="{4D9C033D-2E9B-B9A9-C5D7-97426BE66C54}"/>
          </ac:spMkLst>
        </pc:spChg>
        <pc:spChg chg="del">
          <ac:chgData name="michikawa.ryohei.6w@ms.c.kyoto-u.ac.jp" userId="36659597-653a-4c83-a64e-560438109475" providerId="ADAL" clId="{7D613F0E-2A69-4216-A007-BE1AE18BBEA9}" dt="2025-12-04T04:55:25.005" v="11649" actId="478"/>
          <ac:spMkLst>
            <pc:docMk/>
            <pc:sldMk cId="2798508840" sldId="470"/>
            <ac:spMk id="3" creationId="{A83FDDDA-F6F7-E319-6D60-2CF1C597F379}"/>
          </ac:spMkLst>
        </pc:spChg>
        <pc:spChg chg="mod">
          <ac:chgData name="michikawa.ryohei.6w@ms.c.kyoto-u.ac.jp" userId="36659597-653a-4c83-a64e-560438109475" providerId="ADAL" clId="{7D613F0E-2A69-4216-A007-BE1AE18BBEA9}" dt="2025-12-04T04:58:30.662" v="11679" actId="1076"/>
          <ac:spMkLst>
            <pc:docMk/>
            <pc:sldMk cId="2798508840" sldId="470"/>
            <ac:spMk id="6" creationId="{C1550ED7-3F14-6F6B-DEAD-CDFABCCA5443}"/>
          </ac:spMkLst>
        </pc:spChg>
        <pc:spChg chg="mod">
          <ac:chgData name="michikawa.ryohei.6w@ms.c.kyoto-u.ac.jp" userId="36659597-653a-4c83-a64e-560438109475" providerId="ADAL" clId="{7D613F0E-2A69-4216-A007-BE1AE18BBEA9}" dt="2025-12-04T04:57:45.864" v="11668"/>
          <ac:spMkLst>
            <pc:docMk/>
            <pc:sldMk cId="2798508840" sldId="470"/>
            <ac:spMk id="7" creationId="{F102101F-7E83-6C7A-596A-AC190B9FF5C9}"/>
          </ac:spMkLst>
        </pc:spChg>
        <pc:spChg chg="add mod">
          <ac:chgData name="michikawa.ryohei.6w@ms.c.kyoto-u.ac.jp" userId="36659597-653a-4c83-a64e-560438109475" providerId="ADAL" clId="{7D613F0E-2A69-4216-A007-BE1AE18BBEA9}" dt="2025-12-04T04:59:06.809" v="11722"/>
          <ac:spMkLst>
            <pc:docMk/>
            <pc:sldMk cId="2798508840" sldId="470"/>
            <ac:spMk id="10" creationId="{0BE55CAA-034B-9042-5FB2-246896CEEE2D}"/>
          </ac:spMkLst>
        </pc:spChg>
        <pc:spChg chg="add mod">
          <ac:chgData name="michikawa.ryohei.6w@ms.c.kyoto-u.ac.jp" userId="36659597-653a-4c83-a64e-560438109475" providerId="ADAL" clId="{7D613F0E-2A69-4216-A007-BE1AE18BBEA9}" dt="2025-12-04T05:02:50.516" v="11813" actId="1076"/>
          <ac:spMkLst>
            <pc:docMk/>
            <pc:sldMk cId="2798508840" sldId="470"/>
            <ac:spMk id="11" creationId="{0F16F5DD-0022-ED47-1A68-F2AC95ED81F8}"/>
          </ac:spMkLst>
        </pc:spChg>
        <pc:spChg chg="mod">
          <ac:chgData name="michikawa.ryohei.6w@ms.c.kyoto-u.ac.jp" userId="36659597-653a-4c83-a64e-560438109475" providerId="ADAL" clId="{7D613F0E-2A69-4216-A007-BE1AE18BBEA9}" dt="2025-12-04T05:53:39.049" v="12620" actId="20577"/>
          <ac:spMkLst>
            <pc:docMk/>
            <pc:sldMk cId="2798508840" sldId="470"/>
            <ac:spMk id="13" creationId="{535D6EC2-FC12-B961-6A0D-60DEA24AA8D6}"/>
          </ac:spMkLst>
        </pc:spChg>
        <pc:spChg chg="mod">
          <ac:chgData name="michikawa.ryohei.6w@ms.c.kyoto-u.ac.jp" userId="36659597-653a-4c83-a64e-560438109475" providerId="ADAL" clId="{7D613F0E-2A69-4216-A007-BE1AE18BBEA9}" dt="2025-12-04T04:59:44.289" v="11780"/>
          <ac:spMkLst>
            <pc:docMk/>
            <pc:sldMk cId="2798508840" sldId="470"/>
            <ac:spMk id="14" creationId="{01801F8C-6C03-30C7-483D-5069DB39D4C5}"/>
          </ac:spMkLst>
        </pc:spChg>
        <pc:spChg chg="add del mod">
          <ac:chgData name="michikawa.ryohei.6w@ms.c.kyoto-u.ac.jp" userId="36659597-653a-4c83-a64e-560438109475" providerId="ADAL" clId="{7D613F0E-2A69-4216-A007-BE1AE18BBEA9}" dt="2025-12-04T05:03:06.012" v="11817" actId="478"/>
          <ac:spMkLst>
            <pc:docMk/>
            <pc:sldMk cId="2798508840" sldId="470"/>
            <ac:spMk id="17" creationId="{B9C96269-A7B2-F4A4-6557-91FE0BC7E525}"/>
          </ac:spMkLst>
        </pc:spChg>
        <pc:spChg chg="mod">
          <ac:chgData name="michikawa.ryohei.6w@ms.c.kyoto-u.ac.jp" userId="36659597-653a-4c83-a64e-560438109475" providerId="ADAL" clId="{7D613F0E-2A69-4216-A007-BE1AE18BBEA9}" dt="2025-12-04T05:03:03.408" v="11816" actId="571"/>
          <ac:spMkLst>
            <pc:docMk/>
            <pc:sldMk cId="2798508840" sldId="470"/>
            <ac:spMk id="19" creationId="{5B682117-538F-C1E7-3408-2B1CF90CF9B6}"/>
          </ac:spMkLst>
        </pc:spChg>
        <pc:spChg chg="mod">
          <ac:chgData name="michikawa.ryohei.6w@ms.c.kyoto-u.ac.jp" userId="36659597-653a-4c83-a64e-560438109475" providerId="ADAL" clId="{7D613F0E-2A69-4216-A007-BE1AE18BBEA9}" dt="2025-12-04T05:03:03.408" v="11816" actId="571"/>
          <ac:spMkLst>
            <pc:docMk/>
            <pc:sldMk cId="2798508840" sldId="470"/>
            <ac:spMk id="20" creationId="{F3747847-1377-DB3E-C79E-ADEE3342D501}"/>
          </ac:spMkLst>
        </pc:spChg>
        <pc:grpChg chg="add mod">
          <ac:chgData name="michikawa.ryohei.6w@ms.c.kyoto-u.ac.jp" userId="36659597-653a-4c83-a64e-560438109475" providerId="ADAL" clId="{7D613F0E-2A69-4216-A007-BE1AE18BBEA9}" dt="2025-12-04T05:02:55.880" v="11815" actId="1076"/>
          <ac:grpSpMkLst>
            <pc:docMk/>
            <pc:sldMk cId="2798508840" sldId="470"/>
            <ac:grpSpMk id="5" creationId="{0435C201-252A-399F-8227-227B44D770E8}"/>
          </ac:grpSpMkLst>
        </pc:grpChg>
        <pc:grpChg chg="add mod">
          <ac:chgData name="michikawa.ryohei.6w@ms.c.kyoto-u.ac.jp" userId="36659597-653a-4c83-a64e-560438109475" providerId="ADAL" clId="{7D613F0E-2A69-4216-A007-BE1AE18BBEA9}" dt="2025-12-04T05:02:53.096" v="11814" actId="1076"/>
          <ac:grpSpMkLst>
            <pc:docMk/>
            <pc:sldMk cId="2798508840" sldId="470"/>
            <ac:grpSpMk id="12" creationId="{01E046D1-582E-84A7-6821-4667D7798989}"/>
          </ac:grpSpMkLst>
        </pc:grpChg>
        <pc:grpChg chg="add del mod">
          <ac:chgData name="michikawa.ryohei.6w@ms.c.kyoto-u.ac.jp" userId="36659597-653a-4c83-a64e-560438109475" providerId="ADAL" clId="{7D613F0E-2A69-4216-A007-BE1AE18BBEA9}" dt="2025-12-04T05:03:06.012" v="11817" actId="478"/>
          <ac:grpSpMkLst>
            <pc:docMk/>
            <pc:sldMk cId="2798508840" sldId="470"/>
            <ac:grpSpMk id="18" creationId="{2DA9CC19-EF3B-54BE-AFA1-F8F695AF107A}"/>
          </ac:grpSpMkLst>
        </pc:grpChg>
        <pc:picChg chg="add del mod">
          <ac:chgData name="michikawa.ryohei.6w@ms.c.kyoto-u.ac.jp" userId="36659597-653a-4c83-a64e-560438109475" providerId="ADAL" clId="{7D613F0E-2A69-4216-A007-BE1AE18BBEA9}" dt="2025-12-04T05:00:27.937" v="11802" actId="478"/>
          <ac:picMkLst>
            <pc:docMk/>
            <pc:sldMk cId="2798508840" sldId="470"/>
            <ac:picMk id="9" creationId="{F168A71F-FCDB-8485-F0F8-1FA5F0BF45F7}"/>
          </ac:picMkLst>
        </pc:picChg>
        <pc:picChg chg="add mod">
          <ac:chgData name="michikawa.ryohei.6w@ms.c.kyoto-u.ac.jp" userId="36659597-653a-4c83-a64e-560438109475" providerId="ADAL" clId="{7D613F0E-2A69-4216-A007-BE1AE18BBEA9}" dt="2025-12-04T05:00:58.584" v="11809" actId="1076"/>
          <ac:picMkLst>
            <pc:docMk/>
            <pc:sldMk cId="2798508840" sldId="470"/>
            <ac:picMk id="16" creationId="{01290155-0923-F687-1950-E1F815783052}"/>
          </ac:picMkLst>
        </pc:picChg>
      </pc:sldChg>
      <pc:sldChg chg="modSp add mod">
        <pc:chgData name="michikawa.ryohei.6w@ms.c.kyoto-u.ac.jp" userId="36659597-653a-4c83-a64e-560438109475" providerId="ADAL" clId="{7D613F0E-2A69-4216-A007-BE1AE18BBEA9}" dt="2025-12-04T04:46:25.442" v="11647"/>
        <pc:sldMkLst>
          <pc:docMk/>
          <pc:sldMk cId="989177907" sldId="471"/>
        </pc:sldMkLst>
        <pc:spChg chg="mod">
          <ac:chgData name="michikawa.ryohei.6w@ms.c.kyoto-u.ac.jp" userId="36659597-653a-4c83-a64e-560438109475" providerId="ADAL" clId="{7D613F0E-2A69-4216-A007-BE1AE18BBEA9}" dt="2025-12-04T04:46:25.442" v="11647"/>
          <ac:spMkLst>
            <pc:docMk/>
            <pc:sldMk cId="989177907" sldId="471"/>
            <ac:spMk id="3" creationId="{1A713011-B2CA-BB8C-CB9B-92D31F8D56AA}"/>
          </ac:spMkLst>
        </pc:spChg>
      </pc:sldChg>
      <pc:sldChg chg="addSp delSp modSp new mod">
        <pc:chgData name="michikawa.ryohei.6w@ms.c.kyoto-u.ac.jp" userId="36659597-653a-4c83-a64e-560438109475" providerId="ADAL" clId="{7D613F0E-2A69-4216-A007-BE1AE18BBEA9}" dt="2025-12-04T05:54:27.175" v="12637" actId="1076"/>
        <pc:sldMkLst>
          <pc:docMk/>
          <pc:sldMk cId="1424762438" sldId="472"/>
        </pc:sldMkLst>
        <pc:spChg chg="mod">
          <ac:chgData name="michikawa.ryohei.6w@ms.c.kyoto-u.ac.jp" userId="36659597-653a-4c83-a64e-560438109475" providerId="ADAL" clId="{7D613F0E-2A69-4216-A007-BE1AE18BBEA9}" dt="2025-12-04T05:03:46.969" v="11879"/>
          <ac:spMkLst>
            <pc:docMk/>
            <pc:sldMk cId="1424762438" sldId="472"/>
            <ac:spMk id="2" creationId="{5F2BF248-6CBC-5E2B-89F9-11DDA0876818}"/>
          </ac:spMkLst>
        </pc:spChg>
        <pc:spChg chg="del">
          <ac:chgData name="michikawa.ryohei.6w@ms.c.kyoto-u.ac.jp" userId="36659597-653a-4c83-a64e-560438109475" providerId="ADAL" clId="{7D613F0E-2A69-4216-A007-BE1AE18BBEA9}" dt="2025-12-04T05:03:50.677" v="11880" actId="478"/>
          <ac:spMkLst>
            <pc:docMk/>
            <pc:sldMk cId="1424762438" sldId="472"/>
            <ac:spMk id="3" creationId="{8FD84B8F-5BCC-7D8E-1E4C-176246783042}"/>
          </ac:spMkLst>
        </pc:spChg>
        <pc:spChg chg="mod">
          <ac:chgData name="michikawa.ryohei.6w@ms.c.kyoto-u.ac.jp" userId="36659597-653a-4c83-a64e-560438109475" providerId="ADAL" clId="{7D613F0E-2A69-4216-A007-BE1AE18BBEA9}" dt="2025-12-04T05:54:21.300" v="12634" actId="20577"/>
          <ac:spMkLst>
            <pc:docMk/>
            <pc:sldMk cId="1424762438" sldId="472"/>
            <ac:spMk id="6" creationId="{DC4D33BC-C321-FDC4-BB55-21BDCEF6AEFD}"/>
          </ac:spMkLst>
        </pc:spChg>
        <pc:spChg chg="mod">
          <ac:chgData name="michikawa.ryohei.6w@ms.c.kyoto-u.ac.jp" userId="36659597-653a-4c83-a64e-560438109475" providerId="ADAL" clId="{7D613F0E-2A69-4216-A007-BE1AE18BBEA9}" dt="2025-12-04T05:53:54.381" v="12622"/>
          <ac:spMkLst>
            <pc:docMk/>
            <pc:sldMk cId="1424762438" sldId="472"/>
            <ac:spMk id="7" creationId="{FFFF6484-7959-8D06-14C3-918F1195B0F9}"/>
          </ac:spMkLst>
        </pc:spChg>
        <pc:spChg chg="mod">
          <ac:chgData name="michikawa.ryohei.6w@ms.c.kyoto-u.ac.jp" userId="36659597-653a-4c83-a64e-560438109475" providerId="ADAL" clId="{7D613F0E-2A69-4216-A007-BE1AE18BBEA9}" dt="2025-12-04T05:54:18.992" v="12632" actId="20577"/>
          <ac:spMkLst>
            <pc:docMk/>
            <pc:sldMk cId="1424762438" sldId="472"/>
            <ac:spMk id="9" creationId="{269099CA-FA3C-C95A-E576-963299FA27B7}"/>
          </ac:spMkLst>
        </pc:spChg>
        <pc:spChg chg="mod">
          <ac:chgData name="michikawa.ryohei.6w@ms.c.kyoto-u.ac.jp" userId="36659597-653a-4c83-a64e-560438109475" providerId="ADAL" clId="{7D613F0E-2A69-4216-A007-BE1AE18BBEA9}" dt="2025-12-04T05:53:51.746" v="12621"/>
          <ac:spMkLst>
            <pc:docMk/>
            <pc:sldMk cId="1424762438" sldId="472"/>
            <ac:spMk id="10" creationId="{7F23C5F3-448F-44B8-D784-1AADA22A0B4A}"/>
          </ac:spMkLst>
        </pc:spChg>
        <pc:spChg chg="mod">
          <ac:chgData name="michikawa.ryohei.6w@ms.c.kyoto-u.ac.jp" userId="36659597-653a-4c83-a64e-560438109475" providerId="ADAL" clId="{7D613F0E-2A69-4216-A007-BE1AE18BBEA9}" dt="2025-12-04T05:54:23.469" v="12636" actId="20577"/>
          <ac:spMkLst>
            <pc:docMk/>
            <pc:sldMk cId="1424762438" sldId="472"/>
            <ac:spMk id="12" creationId="{F7CDE4F6-0411-7985-326B-C0C6C99C4721}"/>
          </ac:spMkLst>
        </pc:spChg>
        <pc:spChg chg="mod">
          <ac:chgData name="michikawa.ryohei.6w@ms.c.kyoto-u.ac.jp" userId="36659597-653a-4c83-a64e-560438109475" providerId="ADAL" clId="{7D613F0E-2A69-4216-A007-BE1AE18BBEA9}" dt="2025-12-04T05:53:55.757" v="12623"/>
          <ac:spMkLst>
            <pc:docMk/>
            <pc:sldMk cId="1424762438" sldId="472"/>
            <ac:spMk id="13" creationId="{8CEE71F5-5E9F-50F8-8EC8-8D5A4EB69530}"/>
          </ac:spMkLst>
        </pc:spChg>
        <pc:spChg chg="add mod">
          <ac:chgData name="michikawa.ryohei.6w@ms.c.kyoto-u.ac.jp" userId="36659597-653a-4c83-a64e-560438109475" providerId="ADAL" clId="{7D613F0E-2A69-4216-A007-BE1AE18BBEA9}" dt="2025-12-04T05:42:01.411" v="12378"/>
          <ac:spMkLst>
            <pc:docMk/>
            <pc:sldMk cId="1424762438" sldId="472"/>
            <ac:spMk id="14" creationId="{B3079F61-CADC-C225-A74D-1EB6CA86DA95}"/>
          </ac:spMkLst>
        </pc:spChg>
        <pc:spChg chg="add mod">
          <ac:chgData name="michikawa.ryohei.6w@ms.c.kyoto-u.ac.jp" userId="36659597-653a-4c83-a64e-560438109475" providerId="ADAL" clId="{7D613F0E-2A69-4216-A007-BE1AE18BBEA9}" dt="2025-12-04T05:42:20.527" v="12419" actId="6549"/>
          <ac:spMkLst>
            <pc:docMk/>
            <pc:sldMk cId="1424762438" sldId="472"/>
            <ac:spMk id="15" creationId="{FA50AD0C-F05E-E183-71F4-982E920BF47D}"/>
          </ac:spMkLst>
        </pc:spChg>
        <pc:spChg chg="add mod">
          <ac:chgData name="michikawa.ryohei.6w@ms.c.kyoto-u.ac.jp" userId="36659597-653a-4c83-a64e-560438109475" providerId="ADAL" clId="{7D613F0E-2A69-4216-A007-BE1AE18BBEA9}" dt="2025-12-04T05:45:37.695" v="12421"/>
          <ac:spMkLst>
            <pc:docMk/>
            <pc:sldMk cId="1424762438" sldId="472"/>
            <ac:spMk id="16" creationId="{44CCE0E4-78E6-8E37-58D0-BE06BFAA65B5}"/>
          </ac:spMkLst>
        </pc:spChg>
        <pc:spChg chg="add mod">
          <ac:chgData name="michikawa.ryohei.6w@ms.c.kyoto-u.ac.jp" userId="36659597-653a-4c83-a64e-560438109475" providerId="ADAL" clId="{7D613F0E-2A69-4216-A007-BE1AE18BBEA9}" dt="2025-12-04T05:54:27.175" v="12637" actId="1076"/>
          <ac:spMkLst>
            <pc:docMk/>
            <pc:sldMk cId="1424762438" sldId="472"/>
            <ac:spMk id="17" creationId="{7E15CACF-75D7-5B8E-2BC6-B69C3EEA7E03}"/>
          </ac:spMkLst>
        </pc:spChg>
        <pc:grpChg chg="add mod">
          <ac:chgData name="michikawa.ryohei.6w@ms.c.kyoto-u.ac.jp" userId="36659597-653a-4c83-a64e-560438109475" providerId="ADAL" clId="{7D613F0E-2A69-4216-A007-BE1AE18BBEA9}" dt="2025-12-04T05:54:17.145" v="12630" actId="14100"/>
          <ac:grpSpMkLst>
            <pc:docMk/>
            <pc:sldMk cId="1424762438" sldId="472"/>
            <ac:grpSpMk id="5" creationId="{FAA7469D-AB58-C94F-D979-D540D88354D0}"/>
          </ac:grpSpMkLst>
        </pc:grpChg>
        <pc:grpChg chg="add mod">
          <ac:chgData name="michikawa.ryohei.6w@ms.c.kyoto-u.ac.jp" userId="36659597-653a-4c83-a64e-560438109475" providerId="ADAL" clId="{7D613F0E-2A69-4216-A007-BE1AE18BBEA9}" dt="2025-12-04T05:54:17.145" v="12630" actId="14100"/>
          <ac:grpSpMkLst>
            <pc:docMk/>
            <pc:sldMk cId="1424762438" sldId="472"/>
            <ac:grpSpMk id="8" creationId="{D4FBBFD8-926E-1CF7-0EF8-CED17109D86D}"/>
          </ac:grpSpMkLst>
        </pc:grpChg>
        <pc:grpChg chg="add mod">
          <ac:chgData name="michikawa.ryohei.6w@ms.c.kyoto-u.ac.jp" userId="36659597-653a-4c83-a64e-560438109475" providerId="ADAL" clId="{7D613F0E-2A69-4216-A007-BE1AE18BBEA9}" dt="2025-12-04T05:54:17.145" v="12630" actId="14100"/>
          <ac:grpSpMkLst>
            <pc:docMk/>
            <pc:sldMk cId="1424762438" sldId="472"/>
            <ac:grpSpMk id="11" creationId="{3BA940D8-E4E9-BF93-DCF2-399280448EE3}"/>
          </ac:grpSpMkLst>
        </pc:grpChg>
      </pc:sldChg>
      <pc:sldChg chg="addSp delSp modSp new mod">
        <pc:chgData name="michikawa.ryohei.6w@ms.c.kyoto-u.ac.jp" userId="36659597-653a-4c83-a64e-560438109475" providerId="ADAL" clId="{7D613F0E-2A69-4216-A007-BE1AE18BBEA9}" dt="2025-12-04T05:40:15.710" v="12268" actId="1036"/>
        <pc:sldMkLst>
          <pc:docMk/>
          <pc:sldMk cId="408010575" sldId="473"/>
        </pc:sldMkLst>
        <pc:spChg chg="mod">
          <ac:chgData name="michikawa.ryohei.6w@ms.c.kyoto-u.ac.jp" userId="36659597-653a-4c83-a64e-560438109475" providerId="ADAL" clId="{7D613F0E-2A69-4216-A007-BE1AE18BBEA9}" dt="2025-12-04T05:34:18.185" v="12142" actId="27636"/>
          <ac:spMkLst>
            <pc:docMk/>
            <pc:sldMk cId="408010575" sldId="473"/>
            <ac:spMk id="2" creationId="{D490CBFB-CA1D-264B-80ED-3A402000E6E9}"/>
          </ac:spMkLst>
        </pc:spChg>
        <pc:spChg chg="del">
          <ac:chgData name="michikawa.ryohei.6w@ms.c.kyoto-u.ac.jp" userId="36659597-653a-4c83-a64e-560438109475" providerId="ADAL" clId="{7D613F0E-2A69-4216-A007-BE1AE18BBEA9}" dt="2025-12-04T05:35:03.397" v="12143" actId="478"/>
          <ac:spMkLst>
            <pc:docMk/>
            <pc:sldMk cId="408010575" sldId="473"/>
            <ac:spMk id="3" creationId="{0A393827-7E18-4C1B-AC26-EAC4C6183A75}"/>
          </ac:spMkLst>
        </pc:spChg>
        <pc:spChg chg="add mod">
          <ac:chgData name="michikawa.ryohei.6w@ms.c.kyoto-u.ac.jp" userId="36659597-653a-4c83-a64e-560438109475" providerId="ADAL" clId="{7D613F0E-2A69-4216-A007-BE1AE18BBEA9}" dt="2025-12-04T05:40:15.710" v="12268" actId="1036"/>
          <ac:spMkLst>
            <pc:docMk/>
            <pc:sldMk cId="408010575" sldId="473"/>
            <ac:spMk id="11" creationId="{D20FDA52-4E4E-F11D-338F-D10AECF2B088}"/>
          </ac:spMkLst>
        </pc:spChg>
        <pc:picChg chg="add mod">
          <ac:chgData name="michikawa.ryohei.6w@ms.c.kyoto-u.ac.jp" userId="36659597-653a-4c83-a64e-560438109475" providerId="ADAL" clId="{7D613F0E-2A69-4216-A007-BE1AE18BBEA9}" dt="2025-12-04T05:35:56.809" v="12159" actId="1076"/>
          <ac:picMkLst>
            <pc:docMk/>
            <pc:sldMk cId="408010575" sldId="473"/>
            <ac:picMk id="6" creationId="{18B93924-4043-805C-2B50-6A940D42B503}"/>
          </ac:picMkLst>
        </pc:picChg>
        <pc:picChg chg="add del">
          <ac:chgData name="michikawa.ryohei.6w@ms.c.kyoto-u.ac.jp" userId="36659597-653a-4c83-a64e-560438109475" providerId="ADAL" clId="{7D613F0E-2A69-4216-A007-BE1AE18BBEA9}" dt="2025-12-04T05:35:31.007" v="12150" actId="478"/>
          <ac:picMkLst>
            <pc:docMk/>
            <pc:sldMk cId="408010575" sldId="473"/>
            <ac:picMk id="8" creationId="{217F0DB9-E59E-B6B8-5ECD-4FC341A20075}"/>
          </ac:picMkLst>
        </pc:picChg>
        <pc:picChg chg="add mod">
          <ac:chgData name="michikawa.ryohei.6w@ms.c.kyoto-u.ac.jp" userId="36659597-653a-4c83-a64e-560438109475" providerId="ADAL" clId="{7D613F0E-2A69-4216-A007-BE1AE18BBEA9}" dt="2025-12-04T05:35:59.160" v="12160" actId="1076"/>
          <ac:picMkLst>
            <pc:docMk/>
            <pc:sldMk cId="408010575" sldId="473"/>
            <ac:picMk id="10" creationId="{3A7DDF84-AC93-8E37-E412-A0C8B5B782DD}"/>
          </ac:picMkLst>
        </pc:picChg>
      </pc:sldChg>
      <pc:sldChg chg="addSp delSp modSp new mod">
        <pc:chgData name="michikawa.ryohei.6w@ms.c.kyoto-u.ac.jp" userId="36659597-653a-4c83-a64e-560438109475" providerId="ADAL" clId="{7D613F0E-2A69-4216-A007-BE1AE18BBEA9}" dt="2025-12-04T05:54:10.059" v="12629" actId="20577"/>
        <pc:sldMkLst>
          <pc:docMk/>
          <pc:sldMk cId="336520792" sldId="474"/>
        </pc:sldMkLst>
        <pc:spChg chg="mod">
          <ac:chgData name="michikawa.ryohei.6w@ms.c.kyoto-u.ac.jp" userId="36659597-653a-4c83-a64e-560438109475" providerId="ADAL" clId="{7D613F0E-2A69-4216-A007-BE1AE18BBEA9}" dt="2025-12-04T05:52:40.781" v="12547"/>
          <ac:spMkLst>
            <pc:docMk/>
            <pc:sldMk cId="336520792" sldId="474"/>
            <ac:spMk id="2" creationId="{AE056FCD-5876-572B-7FB8-B11D6BA155D8}"/>
          </ac:spMkLst>
        </pc:spChg>
        <pc:spChg chg="del">
          <ac:chgData name="michikawa.ryohei.6w@ms.c.kyoto-u.ac.jp" userId="36659597-653a-4c83-a64e-560438109475" providerId="ADAL" clId="{7D613F0E-2A69-4216-A007-BE1AE18BBEA9}" dt="2025-12-04T05:52:46.125" v="12549" actId="478"/>
          <ac:spMkLst>
            <pc:docMk/>
            <pc:sldMk cId="336520792" sldId="474"/>
            <ac:spMk id="3" creationId="{18A4AF83-B54E-5F81-E903-443321847894}"/>
          </ac:spMkLst>
        </pc:spChg>
        <pc:spChg chg="mod">
          <ac:chgData name="michikawa.ryohei.6w@ms.c.kyoto-u.ac.jp" userId="36659597-653a-4c83-a64e-560438109475" providerId="ADAL" clId="{7D613F0E-2A69-4216-A007-BE1AE18BBEA9}" dt="2025-12-04T05:54:10.059" v="12629" actId="20577"/>
          <ac:spMkLst>
            <pc:docMk/>
            <pc:sldMk cId="336520792" sldId="474"/>
            <ac:spMk id="6" creationId="{0E4A705D-B872-EAE8-D6A0-20AA56F2FA96}"/>
          </ac:spMkLst>
        </pc:spChg>
        <pc:spChg chg="mod">
          <ac:chgData name="michikawa.ryohei.6w@ms.c.kyoto-u.ac.jp" userId="36659597-653a-4c83-a64e-560438109475" providerId="ADAL" clId="{7D613F0E-2A69-4216-A007-BE1AE18BBEA9}" dt="2025-12-04T05:52:44.116" v="12548"/>
          <ac:spMkLst>
            <pc:docMk/>
            <pc:sldMk cId="336520792" sldId="474"/>
            <ac:spMk id="7" creationId="{6913E6E1-D1CE-EC5B-8AF5-5E9E128FC3C0}"/>
          </ac:spMkLst>
        </pc:spChg>
        <pc:grpChg chg="add mod">
          <ac:chgData name="michikawa.ryohei.6w@ms.c.kyoto-u.ac.jp" userId="36659597-653a-4c83-a64e-560438109475" providerId="ADAL" clId="{7D613F0E-2A69-4216-A007-BE1AE18BBEA9}" dt="2025-12-04T05:54:05.962" v="12627" actId="14100"/>
          <ac:grpSpMkLst>
            <pc:docMk/>
            <pc:sldMk cId="336520792" sldId="474"/>
            <ac:grpSpMk id="5" creationId="{E68C3015-7BDE-1DF8-9862-0DD8654193B8}"/>
          </ac:grpSpMkLst>
        </pc:grpChg>
      </pc:sldChg>
      <pc:sldChg chg="new del">
        <pc:chgData name="michikawa.ryohei.6w@ms.c.kyoto-u.ac.jp" userId="36659597-653a-4c83-a64e-560438109475" providerId="ADAL" clId="{7D613F0E-2A69-4216-A007-BE1AE18BBEA9}" dt="2025-12-04T05:39:49.233" v="12197" actId="47"/>
        <pc:sldMkLst>
          <pc:docMk/>
          <pc:sldMk cId="2268216599" sldId="474"/>
        </pc:sldMkLst>
      </pc:sldChg>
    </pc:docChg>
  </pc:docChgLst>
  <pc:docChgLst>
    <pc:chgData name="michikawa.ryohei.6w@ms.c.kyoto-u.ac.jp" userId="36659597-653a-4c83-a64e-560438109475" providerId="ADAL" clId="{8CC36948-6C8A-4AAA-81E8-008CC867A3A5}"/>
    <pc:docChg chg="undo redo custSel addSld delSld modSld sldOrd modSection">
      <pc:chgData name="michikawa.ryohei.6w@ms.c.kyoto-u.ac.jp" userId="36659597-653a-4c83-a64e-560438109475" providerId="ADAL" clId="{8CC36948-6C8A-4AAA-81E8-008CC867A3A5}" dt="2025-11-21T03:26:55.341" v="12182"/>
      <pc:docMkLst>
        <pc:docMk/>
      </pc:docMkLst>
      <pc:sldChg chg="addSp modSp add mod">
        <pc:chgData name="michikawa.ryohei.6w@ms.c.kyoto-u.ac.jp" userId="36659597-653a-4c83-a64e-560438109475" providerId="ADAL" clId="{8CC36948-6C8A-4AAA-81E8-008CC867A3A5}" dt="2025-11-12T02:36:52.871" v="10605" actId="1076"/>
        <pc:sldMkLst>
          <pc:docMk/>
          <pc:sldMk cId="839030972" sldId="271"/>
        </pc:sldMkLst>
        <pc:spChg chg="mod">
          <ac:chgData name="michikawa.ryohei.6w@ms.c.kyoto-u.ac.jp" userId="36659597-653a-4c83-a64e-560438109475" providerId="ADAL" clId="{8CC36948-6C8A-4AAA-81E8-008CC867A3A5}" dt="2025-11-12T02:36:43.480" v="10604" actId="1076"/>
          <ac:spMkLst>
            <pc:docMk/>
            <pc:sldMk cId="839030972" sldId="271"/>
            <ac:spMk id="37" creationId="{728B187A-0CCA-4C8A-734C-1FF350C08E79}"/>
          </ac:spMkLst>
        </pc:spChg>
        <pc:spChg chg="mod">
          <ac:chgData name="michikawa.ryohei.6w@ms.c.kyoto-u.ac.jp" userId="36659597-653a-4c83-a64e-560438109475" providerId="ADAL" clId="{8CC36948-6C8A-4AAA-81E8-008CC867A3A5}" dt="2025-11-12T02:36:43.480" v="10604" actId="1076"/>
          <ac:spMkLst>
            <pc:docMk/>
            <pc:sldMk cId="839030972" sldId="271"/>
            <ac:spMk id="41" creationId="{234B8670-BDE5-8D1A-8CF0-A73F3F3D949E}"/>
          </ac:spMkLst>
        </pc:spChg>
        <pc:spChg chg="mod">
          <ac:chgData name="michikawa.ryohei.6w@ms.c.kyoto-u.ac.jp" userId="36659597-653a-4c83-a64e-560438109475" providerId="ADAL" clId="{8CC36948-6C8A-4AAA-81E8-008CC867A3A5}" dt="2025-11-12T02:36:43.480" v="10604" actId="1076"/>
          <ac:spMkLst>
            <pc:docMk/>
            <pc:sldMk cId="839030972" sldId="271"/>
            <ac:spMk id="46" creationId="{68A35A41-A7D7-6E96-5C13-A517F7DB301E}"/>
          </ac:spMkLst>
        </pc:spChg>
        <pc:spChg chg="mod">
          <ac:chgData name="michikawa.ryohei.6w@ms.c.kyoto-u.ac.jp" userId="36659597-653a-4c83-a64e-560438109475" providerId="ADAL" clId="{8CC36948-6C8A-4AAA-81E8-008CC867A3A5}" dt="2025-11-12T02:36:43.480" v="10604" actId="1076"/>
          <ac:spMkLst>
            <pc:docMk/>
            <pc:sldMk cId="839030972" sldId="271"/>
            <ac:spMk id="410" creationId="{3610020B-EC37-6004-3B6E-537590925BA3}"/>
          </ac:spMkLst>
        </pc:spChg>
        <pc:spChg chg="mod">
          <ac:chgData name="michikawa.ryohei.6w@ms.c.kyoto-u.ac.jp" userId="36659597-653a-4c83-a64e-560438109475" providerId="ADAL" clId="{8CC36948-6C8A-4AAA-81E8-008CC867A3A5}" dt="2025-11-12T02:36:43.480" v="10604" actId="1076"/>
          <ac:spMkLst>
            <pc:docMk/>
            <pc:sldMk cId="839030972" sldId="271"/>
            <ac:spMk id="472" creationId="{9820B1AE-0EC5-F769-E76C-B8959B20EAAD}"/>
          </ac:spMkLst>
        </pc:spChg>
        <pc:spChg chg="mod">
          <ac:chgData name="michikawa.ryohei.6w@ms.c.kyoto-u.ac.jp" userId="36659597-653a-4c83-a64e-560438109475" providerId="ADAL" clId="{8CC36948-6C8A-4AAA-81E8-008CC867A3A5}" dt="2025-11-12T02:36:43.480" v="10604" actId="1076"/>
          <ac:spMkLst>
            <pc:docMk/>
            <pc:sldMk cId="839030972" sldId="271"/>
            <ac:spMk id="473" creationId="{DBBEF638-36BE-7D7B-0510-0D2FC322DCAE}"/>
          </ac:spMkLst>
        </pc:spChg>
        <pc:spChg chg="mod">
          <ac:chgData name="michikawa.ryohei.6w@ms.c.kyoto-u.ac.jp" userId="36659597-653a-4c83-a64e-560438109475" providerId="ADAL" clId="{8CC36948-6C8A-4AAA-81E8-008CC867A3A5}" dt="2025-11-12T02:36:43.480" v="10604" actId="1076"/>
          <ac:spMkLst>
            <pc:docMk/>
            <pc:sldMk cId="839030972" sldId="271"/>
            <ac:spMk id="541" creationId="{5D38453F-FE4C-C947-E669-A8147D3B2561}"/>
          </ac:spMkLst>
        </pc:spChg>
        <pc:spChg chg="mod">
          <ac:chgData name="michikawa.ryohei.6w@ms.c.kyoto-u.ac.jp" userId="36659597-653a-4c83-a64e-560438109475" providerId="ADAL" clId="{8CC36948-6C8A-4AAA-81E8-008CC867A3A5}" dt="2025-11-12T02:36:43.480" v="10604" actId="1076"/>
          <ac:spMkLst>
            <pc:docMk/>
            <pc:sldMk cId="839030972" sldId="271"/>
            <ac:spMk id="559" creationId="{C154EEDA-8E37-4076-B4C8-41566555E812}"/>
          </ac:spMkLst>
        </pc:spChg>
        <pc:spChg chg="mod">
          <ac:chgData name="michikawa.ryohei.6w@ms.c.kyoto-u.ac.jp" userId="36659597-653a-4c83-a64e-560438109475" providerId="ADAL" clId="{8CC36948-6C8A-4AAA-81E8-008CC867A3A5}" dt="2025-11-12T02:36:52.871" v="10605" actId="1076"/>
          <ac:spMkLst>
            <pc:docMk/>
            <pc:sldMk cId="839030972" sldId="271"/>
            <ac:spMk id="563" creationId="{B3C4936D-FED9-A7A4-F788-F48D7E0BBBF0}"/>
          </ac:spMkLst>
        </pc:spChg>
        <pc:spChg chg="mod">
          <ac:chgData name="michikawa.ryohei.6w@ms.c.kyoto-u.ac.jp" userId="36659597-653a-4c83-a64e-560438109475" providerId="ADAL" clId="{8CC36948-6C8A-4AAA-81E8-008CC867A3A5}" dt="2025-11-12T02:36:27.311" v="10602" actId="1076"/>
          <ac:spMkLst>
            <pc:docMk/>
            <pc:sldMk cId="839030972" sldId="271"/>
            <ac:spMk id="564" creationId="{8E5FE9B1-86BE-5B5F-8046-5E9B99C26FCD}"/>
          </ac:spMkLst>
        </pc:spChg>
        <pc:picChg chg="add mod">
          <ac:chgData name="michikawa.ryohei.6w@ms.c.kyoto-u.ac.jp" userId="36659597-653a-4c83-a64e-560438109475" providerId="ADAL" clId="{8CC36948-6C8A-4AAA-81E8-008CC867A3A5}" dt="2025-11-12T02:36:15.528" v="10600" actId="1076"/>
          <ac:picMkLst>
            <pc:docMk/>
            <pc:sldMk cId="839030972" sldId="271"/>
            <ac:picMk id="11" creationId="{DA7CE6F0-020D-A11B-5F2B-D9EF6D7EC967}"/>
          </ac:picMkLst>
        </pc:picChg>
        <pc:cxnChg chg="mod">
          <ac:chgData name="michikawa.ryohei.6w@ms.c.kyoto-u.ac.jp" userId="36659597-653a-4c83-a64e-560438109475" providerId="ADAL" clId="{8CC36948-6C8A-4AAA-81E8-008CC867A3A5}" dt="2025-11-12T02:36:43.480" v="10604" actId="1076"/>
          <ac:cxnSpMkLst>
            <pc:docMk/>
            <pc:sldMk cId="839030972" sldId="271"/>
            <ac:cxnSpMk id="205" creationId="{B5F0E6C6-2FC5-DFF0-98F6-99D396E48E38}"/>
          </ac:cxnSpMkLst>
        </pc:cxnChg>
        <pc:cxnChg chg="mod">
          <ac:chgData name="michikawa.ryohei.6w@ms.c.kyoto-u.ac.jp" userId="36659597-653a-4c83-a64e-560438109475" providerId="ADAL" clId="{8CC36948-6C8A-4AAA-81E8-008CC867A3A5}" dt="2025-11-12T02:36:27.311" v="10602" actId="1076"/>
          <ac:cxnSpMkLst>
            <pc:docMk/>
            <pc:sldMk cId="839030972" sldId="271"/>
            <ac:cxnSpMk id="520" creationId="{3B97185B-FDD0-FBD2-C014-4D74242403DC}"/>
          </ac:cxnSpMkLst>
        </pc:cxnChg>
        <pc:cxnChg chg="mod">
          <ac:chgData name="michikawa.ryohei.6w@ms.c.kyoto-u.ac.jp" userId="36659597-653a-4c83-a64e-560438109475" providerId="ADAL" clId="{8CC36948-6C8A-4AAA-81E8-008CC867A3A5}" dt="2025-11-12T02:36:43.480" v="10604" actId="1076"/>
          <ac:cxnSpMkLst>
            <pc:docMk/>
            <pc:sldMk cId="839030972" sldId="271"/>
            <ac:cxnSpMk id="534" creationId="{F9D49FD3-C07A-87F8-D8EC-F682769AD2AE}"/>
          </ac:cxnSpMkLst>
        </pc:cxnChg>
      </pc:sldChg>
      <pc:sldChg chg="modSp add mod">
        <pc:chgData name="michikawa.ryohei.6w@ms.c.kyoto-u.ac.jp" userId="36659597-653a-4c83-a64e-560438109475" providerId="ADAL" clId="{8CC36948-6C8A-4AAA-81E8-008CC867A3A5}" dt="2025-11-05T20:44:39.962" v="5739" actId="27636"/>
        <pc:sldMkLst>
          <pc:docMk/>
          <pc:sldMk cId="1299735868" sldId="413"/>
        </pc:sldMkLst>
        <pc:spChg chg="mod">
          <ac:chgData name="michikawa.ryohei.6w@ms.c.kyoto-u.ac.jp" userId="36659597-653a-4c83-a64e-560438109475" providerId="ADAL" clId="{8CC36948-6C8A-4AAA-81E8-008CC867A3A5}" dt="2025-11-05T20:44:39.962" v="5739" actId="27636"/>
          <ac:spMkLst>
            <pc:docMk/>
            <pc:sldMk cId="1299735868" sldId="413"/>
            <ac:spMk id="3" creationId="{3E1AECE8-A6E6-C584-1213-FC6791095F35}"/>
          </ac:spMkLst>
        </pc:spChg>
      </pc:sldChg>
      <pc:sldChg chg="modSp add mod">
        <pc:chgData name="michikawa.ryohei.6w@ms.c.kyoto-u.ac.jp" userId="36659597-653a-4c83-a64e-560438109475" providerId="ADAL" clId="{8CC36948-6C8A-4AAA-81E8-008CC867A3A5}" dt="2025-11-06T02:58:37.101" v="6977"/>
        <pc:sldMkLst>
          <pc:docMk/>
          <pc:sldMk cId="2976564118" sldId="418"/>
        </pc:sldMkLst>
        <pc:spChg chg="mod">
          <ac:chgData name="michikawa.ryohei.6w@ms.c.kyoto-u.ac.jp" userId="36659597-653a-4c83-a64e-560438109475" providerId="ADAL" clId="{8CC36948-6C8A-4AAA-81E8-008CC867A3A5}" dt="2025-11-06T02:58:37.101" v="6977"/>
          <ac:spMkLst>
            <pc:docMk/>
            <pc:sldMk cId="2976564118" sldId="418"/>
            <ac:spMk id="3" creationId="{2EC28C07-080F-79FF-E9C7-FF837911DAA8}"/>
          </ac:spMkLst>
        </pc:spChg>
      </pc:sldChg>
      <pc:sldChg chg="addSp delSp modSp new mod">
        <pc:chgData name="michikawa.ryohei.6w@ms.c.kyoto-u.ac.jp" userId="36659597-653a-4c83-a64e-560438109475" providerId="ADAL" clId="{8CC36948-6C8A-4AAA-81E8-008CC867A3A5}" dt="2025-11-05T22:30:42.441" v="6409"/>
        <pc:sldMkLst>
          <pc:docMk/>
          <pc:sldMk cId="1958453274" sldId="419"/>
        </pc:sldMkLst>
        <pc:spChg chg="mod">
          <ac:chgData name="michikawa.ryohei.6w@ms.c.kyoto-u.ac.jp" userId="36659597-653a-4c83-a64e-560438109475" providerId="ADAL" clId="{8CC36948-6C8A-4AAA-81E8-008CC867A3A5}" dt="2025-11-05T20:46:53.293" v="5889" actId="2711"/>
          <ac:spMkLst>
            <pc:docMk/>
            <pc:sldMk cId="1958453274" sldId="419"/>
            <ac:spMk id="2" creationId="{30926569-22DA-4DA5-C838-808F20AF03A5}"/>
          </ac:spMkLst>
        </pc:spChg>
        <pc:spChg chg="add mod">
          <ac:chgData name="michikawa.ryohei.6w@ms.c.kyoto-u.ac.jp" userId="36659597-653a-4c83-a64e-560438109475" providerId="ADAL" clId="{8CC36948-6C8A-4AAA-81E8-008CC867A3A5}" dt="2025-11-05T22:29:10.270" v="6292" actId="1076"/>
          <ac:spMkLst>
            <pc:docMk/>
            <pc:sldMk cId="1958453274" sldId="419"/>
            <ac:spMk id="6" creationId="{58F3A4F3-2DBC-2285-2EED-DBDE404DC7E7}"/>
          </ac:spMkLst>
        </pc:spChg>
        <pc:spChg chg="add mod">
          <ac:chgData name="michikawa.ryohei.6w@ms.c.kyoto-u.ac.jp" userId="36659597-653a-4c83-a64e-560438109475" providerId="ADAL" clId="{8CC36948-6C8A-4AAA-81E8-008CC867A3A5}" dt="2025-11-05T22:29:51.062" v="6344" actId="1076"/>
          <ac:spMkLst>
            <pc:docMk/>
            <pc:sldMk cId="1958453274" sldId="419"/>
            <ac:spMk id="7" creationId="{3156EC0F-082E-AC21-04C6-3612D74C3831}"/>
          </ac:spMkLst>
        </pc:spChg>
        <pc:spChg chg="add mod">
          <ac:chgData name="michikawa.ryohei.6w@ms.c.kyoto-u.ac.jp" userId="36659597-653a-4c83-a64e-560438109475" providerId="ADAL" clId="{8CC36948-6C8A-4AAA-81E8-008CC867A3A5}" dt="2025-11-05T22:30:28.735" v="6373" actId="403"/>
          <ac:spMkLst>
            <pc:docMk/>
            <pc:sldMk cId="1958453274" sldId="419"/>
            <ac:spMk id="8" creationId="{280382AD-28E8-3396-F2EF-FE9DF41F1D7D}"/>
          </ac:spMkLst>
        </pc:spChg>
        <pc:spChg chg="add mod">
          <ac:chgData name="michikawa.ryohei.6w@ms.c.kyoto-u.ac.jp" userId="36659597-653a-4c83-a64e-560438109475" providerId="ADAL" clId="{8CC36948-6C8A-4AAA-81E8-008CC867A3A5}" dt="2025-11-05T22:30:42.441" v="6409"/>
          <ac:spMkLst>
            <pc:docMk/>
            <pc:sldMk cId="1958453274" sldId="419"/>
            <ac:spMk id="10" creationId="{A718D687-7DCA-6BB2-8223-811737B66D30}"/>
          </ac:spMkLst>
        </pc:spChg>
      </pc:sldChg>
      <pc:sldChg chg="addSp delSp modSp add del mod ord">
        <pc:chgData name="michikawa.ryohei.6w@ms.c.kyoto-u.ac.jp" userId="36659597-653a-4c83-a64e-560438109475" providerId="ADAL" clId="{8CC36948-6C8A-4AAA-81E8-008CC867A3A5}" dt="2025-11-12T02:53:55.098" v="10771"/>
        <pc:sldMkLst>
          <pc:docMk/>
          <pc:sldMk cId="25832098" sldId="420"/>
        </pc:sldMkLst>
        <pc:spChg chg="mod">
          <ac:chgData name="michikawa.ryohei.6w@ms.c.kyoto-u.ac.jp" userId="36659597-653a-4c83-a64e-560438109475" providerId="ADAL" clId="{8CC36948-6C8A-4AAA-81E8-008CC867A3A5}" dt="2025-11-05T23:10:45.710" v="6432"/>
          <ac:spMkLst>
            <pc:docMk/>
            <pc:sldMk cId="25832098" sldId="420"/>
            <ac:spMk id="2" creationId="{4A52AC8E-D6C8-3BB6-D12A-D48812525B32}"/>
          </ac:spMkLst>
        </pc:spChg>
        <pc:spChg chg="mod">
          <ac:chgData name="michikawa.ryohei.6w@ms.c.kyoto-u.ac.jp" userId="36659597-653a-4c83-a64e-560438109475" providerId="ADAL" clId="{8CC36948-6C8A-4AAA-81E8-008CC867A3A5}" dt="2025-11-12T02:05:03.405" v="9411" actId="208"/>
          <ac:spMkLst>
            <pc:docMk/>
            <pc:sldMk cId="25832098" sldId="420"/>
            <ac:spMk id="5" creationId="{98C9EBDB-BB40-65E1-98C3-F768AFF53C7A}"/>
          </ac:spMkLst>
        </pc:spChg>
        <pc:spChg chg="add mod">
          <ac:chgData name="michikawa.ryohei.6w@ms.c.kyoto-u.ac.jp" userId="36659597-653a-4c83-a64e-560438109475" providerId="ADAL" clId="{8CC36948-6C8A-4AAA-81E8-008CC867A3A5}" dt="2025-11-06T02:55:44.982" v="6888" actId="408"/>
          <ac:spMkLst>
            <pc:docMk/>
            <pc:sldMk cId="25832098" sldId="420"/>
            <ac:spMk id="7" creationId="{3E22C256-1CEE-6C36-3B1F-C1FC163E3CF7}"/>
          </ac:spMkLst>
        </pc:spChg>
        <pc:spChg chg="add mod">
          <ac:chgData name="michikawa.ryohei.6w@ms.c.kyoto-u.ac.jp" userId="36659597-653a-4c83-a64e-560438109475" providerId="ADAL" clId="{8CC36948-6C8A-4AAA-81E8-008CC867A3A5}" dt="2025-11-12T02:53:55.098" v="10771"/>
          <ac:spMkLst>
            <pc:docMk/>
            <pc:sldMk cId="25832098" sldId="420"/>
            <ac:spMk id="9" creationId="{4814DD1B-4332-3A72-A253-547D9AB733E1}"/>
          </ac:spMkLst>
        </pc:spChg>
        <pc:spChg chg="add mod">
          <ac:chgData name="michikawa.ryohei.6w@ms.c.kyoto-u.ac.jp" userId="36659597-653a-4c83-a64e-560438109475" providerId="ADAL" clId="{8CC36948-6C8A-4AAA-81E8-008CC867A3A5}" dt="2025-11-06T02:56:02.010" v="6890" actId="12788"/>
          <ac:spMkLst>
            <pc:docMk/>
            <pc:sldMk cId="25832098" sldId="420"/>
            <ac:spMk id="10" creationId="{C2A5D6EE-18DA-D5EF-EB34-EA0742ACAB8F}"/>
          </ac:spMkLst>
        </pc:spChg>
        <pc:spChg chg="add mod">
          <ac:chgData name="michikawa.ryohei.6w@ms.c.kyoto-u.ac.jp" userId="36659597-653a-4c83-a64e-560438109475" providerId="ADAL" clId="{8CC36948-6C8A-4AAA-81E8-008CC867A3A5}" dt="2025-11-06T02:55:47.866" v="6889" actId="408"/>
          <ac:spMkLst>
            <pc:docMk/>
            <pc:sldMk cId="25832098" sldId="420"/>
            <ac:spMk id="11" creationId="{44455560-EDEC-3F3E-D823-F5B6578AE41C}"/>
          </ac:spMkLst>
        </pc:spChg>
        <pc:spChg chg="add mod">
          <ac:chgData name="michikawa.ryohei.6w@ms.c.kyoto-u.ac.jp" userId="36659597-653a-4c83-a64e-560438109475" providerId="ADAL" clId="{8CC36948-6C8A-4AAA-81E8-008CC867A3A5}" dt="2025-11-06T02:56:02.010" v="6890" actId="12788"/>
          <ac:spMkLst>
            <pc:docMk/>
            <pc:sldMk cId="25832098" sldId="420"/>
            <ac:spMk id="12" creationId="{D0AC5B8C-DE74-C744-F627-841622B35D0C}"/>
          </ac:spMkLst>
        </pc:spChg>
        <pc:spChg chg="mod">
          <ac:chgData name="michikawa.ryohei.6w@ms.c.kyoto-u.ac.jp" userId="36659597-653a-4c83-a64e-560438109475" providerId="ADAL" clId="{8CC36948-6C8A-4AAA-81E8-008CC867A3A5}" dt="2025-11-05T23:16:52.475" v="6773" actId="14100"/>
          <ac:spMkLst>
            <pc:docMk/>
            <pc:sldMk cId="25832098" sldId="420"/>
            <ac:spMk id="13" creationId="{9EEE34B8-2F49-3B5A-D72E-71CB648E3F74}"/>
          </ac:spMkLst>
        </pc:spChg>
        <pc:spChg chg="mod">
          <ac:chgData name="michikawa.ryohei.6w@ms.c.kyoto-u.ac.jp" userId="36659597-653a-4c83-a64e-560438109475" providerId="ADAL" clId="{8CC36948-6C8A-4AAA-81E8-008CC867A3A5}" dt="2025-11-05T23:17:37.409" v="6810" actId="1076"/>
          <ac:spMkLst>
            <pc:docMk/>
            <pc:sldMk cId="25832098" sldId="420"/>
            <ac:spMk id="14" creationId="{F256A3BB-DCE0-F5E7-B43B-8380C1B66289}"/>
          </ac:spMkLst>
        </pc:spChg>
        <pc:spChg chg="mod">
          <ac:chgData name="michikawa.ryohei.6w@ms.c.kyoto-u.ac.jp" userId="36659597-653a-4c83-a64e-560438109475" providerId="ADAL" clId="{8CC36948-6C8A-4AAA-81E8-008CC867A3A5}" dt="2025-11-05T23:11:56.431" v="6460" actId="20577"/>
          <ac:spMkLst>
            <pc:docMk/>
            <pc:sldMk cId="25832098" sldId="420"/>
            <ac:spMk id="15" creationId="{728E49CC-AF68-967A-C5A8-483281E93CB3}"/>
          </ac:spMkLst>
        </pc:spChg>
        <pc:spChg chg="add mod">
          <ac:chgData name="michikawa.ryohei.6w@ms.c.kyoto-u.ac.jp" userId="36659597-653a-4c83-a64e-560438109475" providerId="ADAL" clId="{8CC36948-6C8A-4AAA-81E8-008CC867A3A5}" dt="2025-11-06T02:55:47.866" v="6889" actId="408"/>
          <ac:spMkLst>
            <pc:docMk/>
            <pc:sldMk cId="25832098" sldId="420"/>
            <ac:spMk id="20" creationId="{E36B3C4E-EC77-AAE8-5933-A5853062B57D}"/>
          </ac:spMkLst>
        </pc:spChg>
        <pc:spChg chg="add mod">
          <ac:chgData name="michikawa.ryohei.6w@ms.c.kyoto-u.ac.jp" userId="36659597-653a-4c83-a64e-560438109475" providerId="ADAL" clId="{8CC36948-6C8A-4AAA-81E8-008CC867A3A5}" dt="2025-11-05T23:17:37.409" v="6810" actId="1076"/>
          <ac:spMkLst>
            <pc:docMk/>
            <pc:sldMk cId="25832098" sldId="420"/>
            <ac:spMk id="21" creationId="{0BD9D4B8-F7B6-F296-E2E9-0939B45AC61F}"/>
          </ac:spMkLst>
        </pc:spChg>
        <pc:spChg chg="mod">
          <ac:chgData name="michikawa.ryohei.6w@ms.c.kyoto-u.ac.jp" userId="36659597-653a-4c83-a64e-560438109475" providerId="ADAL" clId="{8CC36948-6C8A-4AAA-81E8-008CC867A3A5}" dt="2025-11-05T23:17:29.291" v="6807" actId="1076"/>
          <ac:spMkLst>
            <pc:docMk/>
            <pc:sldMk cId="25832098" sldId="420"/>
            <ac:spMk id="27" creationId="{CC0E9673-ECC8-8658-1AE0-0220320892C0}"/>
          </ac:spMkLst>
        </pc:spChg>
        <pc:spChg chg="add mod">
          <ac:chgData name="michikawa.ryohei.6w@ms.c.kyoto-u.ac.jp" userId="36659597-653a-4c83-a64e-560438109475" providerId="ADAL" clId="{8CC36948-6C8A-4AAA-81E8-008CC867A3A5}" dt="2025-11-06T02:55:17.987" v="6880" actId="1076"/>
          <ac:spMkLst>
            <pc:docMk/>
            <pc:sldMk cId="25832098" sldId="420"/>
            <ac:spMk id="31" creationId="{610D54D5-45B8-A48B-D399-C161988C785A}"/>
          </ac:spMkLst>
        </pc:spChg>
        <pc:spChg chg="add mod">
          <ac:chgData name="michikawa.ryohei.6w@ms.c.kyoto-u.ac.jp" userId="36659597-653a-4c83-a64e-560438109475" providerId="ADAL" clId="{8CC36948-6C8A-4AAA-81E8-008CC867A3A5}" dt="2025-11-06T02:55:44.982" v="6888" actId="408"/>
          <ac:spMkLst>
            <pc:docMk/>
            <pc:sldMk cId="25832098" sldId="420"/>
            <ac:spMk id="32" creationId="{1F4FE252-D902-A134-DE20-DD570B1B7901}"/>
          </ac:spMkLst>
        </pc:spChg>
        <pc:spChg chg="add mod">
          <ac:chgData name="michikawa.ryohei.6w@ms.c.kyoto-u.ac.jp" userId="36659597-653a-4c83-a64e-560438109475" providerId="ADAL" clId="{8CC36948-6C8A-4AAA-81E8-008CC867A3A5}" dt="2025-11-06T02:55:44.982" v="6888" actId="408"/>
          <ac:spMkLst>
            <pc:docMk/>
            <pc:sldMk cId="25832098" sldId="420"/>
            <ac:spMk id="33" creationId="{0CE96BA2-DC11-04D4-ED72-E937BADBA0C1}"/>
          </ac:spMkLst>
        </pc:spChg>
        <pc:spChg chg="add mod">
          <ac:chgData name="michikawa.ryohei.6w@ms.c.kyoto-u.ac.jp" userId="36659597-653a-4c83-a64e-560438109475" providerId="ADAL" clId="{8CC36948-6C8A-4AAA-81E8-008CC867A3A5}" dt="2025-11-06T02:55:47.866" v="6889" actId="408"/>
          <ac:spMkLst>
            <pc:docMk/>
            <pc:sldMk cId="25832098" sldId="420"/>
            <ac:spMk id="34" creationId="{30C6CD07-CDB5-F5DF-2E45-086607420FC5}"/>
          </ac:spMkLst>
        </pc:spChg>
        <pc:spChg chg="add mod">
          <ac:chgData name="michikawa.ryohei.6w@ms.c.kyoto-u.ac.jp" userId="36659597-653a-4c83-a64e-560438109475" providerId="ADAL" clId="{8CC36948-6C8A-4AAA-81E8-008CC867A3A5}" dt="2025-11-06T02:55:47.866" v="6889" actId="408"/>
          <ac:spMkLst>
            <pc:docMk/>
            <pc:sldMk cId="25832098" sldId="420"/>
            <ac:spMk id="35" creationId="{2C3C2594-20BB-BD53-C07A-7EF8BB495200}"/>
          </ac:spMkLst>
        </pc:spChg>
        <pc:spChg chg="add mod">
          <ac:chgData name="michikawa.ryohei.6w@ms.c.kyoto-u.ac.jp" userId="36659597-653a-4c83-a64e-560438109475" providerId="ADAL" clId="{8CC36948-6C8A-4AAA-81E8-008CC867A3A5}" dt="2025-11-06T02:56:02.010" v="6890" actId="12788"/>
          <ac:spMkLst>
            <pc:docMk/>
            <pc:sldMk cId="25832098" sldId="420"/>
            <ac:spMk id="36" creationId="{97ACD1A5-14DB-4401-F4E4-9BD4C83F88F7}"/>
          </ac:spMkLst>
        </pc:spChg>
        <pc:grpChg chg="add mod">
          <ac:chgData name="michikawa.ryohei.6w@ms.c.kyoto-u.ac.jp" userId="36659597-653a-4c83-a64e-560438109475" providerId="ADAL" clId="{8CC36948-6C8A-4AAA-81E8-008CC867A3A5}" dt="2025-11-05T23:16:44.722" v="6769" actId="164"/>
          <ac:grpSpMkLst>
            <pc:docMk/>
            <pc:sldMk cId="25832098" sldId="420"/>
            <ac:grpSpMk id="3" creationId="{A27C0CCE-F2E1-E5E8-7EDD-6481F9FB8C91}"/>
          </ac:grpSpMkLst>
        </pc:grpChg>
        <pc:grpChg chg="add mod">
          <ac:chgData name="michikawa.ryohei.6w@ms.c.kyoto-u.ac.jp" userId="36659597-653a-4c83-a64e-560438109475" providerId="ADAL" clId="{8CC36948-6C8A-4AAA-81E8-008CC867A3A5}" dt="2025-11-05T23:16:44.722" v="6769" actId="164"/>
          <ac:grpSpMkLst>
            <pc:docMk/>
            <pc:sldMk cId="25832098" sldId="420"/>
            <ac:grpSpMk id="25" creationId="{EE9FC91A-2102-4E80-1CD3-87997FD8B480}"/>
          </ac:grpSpMkLst>
        </pc:grpChg>
        <pc:grpChg chg="add mod">
          <ac:chgData name="michikawa.ryohei.6w@ms.c.kyoto-u.ac.jp" userId="36659597-653a-4c83-a64e-560438109475" providerId="ADAL" clId="{8CC36948-6C8A-4AAA-81E8-008CC867A3A5}" dt="2025-11-05T23:17:31.823" v="6808" actId="1076"/>
          <ac:grpSpMkLst>
            <pc:docMk/>
            <pc:sldMk cId="25832098" sldId="420"/>
            <ac:grpSpMk id="28" creationId="{DA5A9F12-7564-A575-2CA1-10B30CB95AC3}"/>
          </ac:grpSpMkLst>
        </pc:grpChg>
        <pc:picChg chg="mod">
          <ac:chgData name="michikawa.ryohei.6w@ms.c.kyoto-u.ac.jp" userId="36659597-653a-4c83-a64e-560438109475" providerId="ADAL" clId="{8CC36948-6C8A-4AAA-81E8-008CC867A3A5}" dt="2025-11-05T23:11:40.253" v="6454" actId="1076"/>
          <ac:picMkLst>
            <pc:docMk/>
            <pc:sldMk cId="25832098" sldId="420"/>
            <ac:picMk id="6" creationId="{0FB4D12B-79C6-3D77-C5FA-A49B6254EEE7}"/>
          </ac:picMkLst>
        </pc:picChg>
        <pc:picChg chg="mod modCrop">
          <ac:chgData name="michikawa.ryohei.6w@ms.c.kyoto-u.ac.jp" userId="36659597-653a-4c83-a64e-560438109475" providerId="ADAL" clId="{8CC36948-6C8A-4AAA-81E8-008CC867A3A5}" dt="2025-11-05T23:15:13.388" v="6742" actId="732"/>
          <ac:picMkLst>
            <pc:docMk/>
            <pc:sldMk cId="25832098" sldId="420"/>
            <ac:picMk id="8" creationId="{CDB763AC-0843-BDE9-A585-3D45AEFB51D0}"/>
          </ac:picMkLst>
        </pc:picChg>
        <pc:picChg chg="mod">
          <ac:chgData name="michikawa.ryohei.6w@ms.c.kyoto-u.ac.jp" userId="36659597-653a-4c83-a64e-560438109475" providerId="ADAL" clId="{8CC36948-6C8A-4AAA-81E8-008CC867A3A5}" dt="2025-11-05T23:17:29.291" v="6807" actId="1076"/>
          <ac:picMkLst>
            <pc:docMk/>
            <pc:sldMk cId="25832098" sldId="420"/>
            <ac:picMk id="26" creationId="{C946DF75-A124-22FF-3F1A-CA0EBF443D9A}"/>
          </ac:picMkLst>
        </pc:picChg>
      </pc:sldChg>
      <pc:sldChg chg="modSp add mod">
        <pc:chgData name="michikawa.ryohei.6w@ms.c.kyoto-u.ac.jp" userId="36659597-653a-4c83-a64e-560438109475" providerId="ADAL" clId="{8CC36948-6C8A-4AAA-81E8-008CC867A3A5}" dt="2025-11-06T17:55:22.458" v="8046" actId="20577"/>
        <pc:sldMkLst>
          <pc:docMk/>
          <pc:sldMk cId="1559173396" sldId="427"/>
        </pc:sldMkLst>
        <pc:spChg chg="mod">
          <ac:chgData name="michikawa.ryohei.6w@ms.c.kyoto-u.ac.jp" userId="36659597-653a-4c83-a64e-560438109475" providerId="ADAL" clId="{8CC36948-6C8A-4AAA-81E8-008CC867A3A5}" dt="2025-11-06T17:53:11.079" v="7651"/>
          <ac:spMkLst>
            <pc:docMk/>
            <pc:sldMk cId="1559173396" sldId="427"/>
            <ac:spMk id="2" creationId="{84ADFBA2-2EAA-B61B-1682-3B266938BCCD}"/>
          </ac:spMkLst>
        </pc:spChg>
        <pc:spChg chg="mod">
          <ac:chgData name="michikawa.ryohei.6w@ms.c.kyoto-u.ac.jp" userId="36659597-653a-4c83-a64e-560438109475" providerId="ADAL" clId="{8CC36948-6C8A-4AAA-81E8-008CC867A3A5}" dt="2025-11-06T17:55:22.458" v="8046" actId="20577"/>
          <ac:spMkLst>
            <pc:docMk/>
            <pc:sldMk cId="1559173396" sldId="427"/>
            <ac:spMk id="3" creationId="{D5EBEA15-2E7B-025A-8757-461546E33A23}"/>
          </ac:spMkLst>
        </pc:spChg>
        <pc:spChg chg="mod">
          <ac:chgData name="michikawa.ryohei.6w@ms.c.kyoto-u.ac.jp" userId="36659597-653a-4c83-a64e-560438109475" providerId="ADAL" clId="{8CC36948-6C8A-4AAA-81E8-008CC867A3A5}" dt="2025-11-06T14:43:27.021" v="7057" actId="688"/>
          <ac:spMkLst>
            <pc:docMk/>
            <pc:sldMk cId="1559173396" sldId="427"/>
            <ac:spMk id="6" creationId="{2175DC3A-E619-60D6-68E3-C81A3D918412}"/>
          </ac:spMkLst>
        </pc:spChg>
        <pc:grpChg chg="mod">
          <ac:chgData name="michikawa.ryohei.6w@ms.c.kyoto-u.ac.jp" userId="36659597-653a-4c83-a64e-560438109475" providerId="ADAL" clId="{8CC36948-6C8A-4AAA-81E8-008CC867A3A5}" dt="2025-11-06T17:54:28.640" v="7923" actId="1076"/>
          <ac:grpSpMkLst>
            <pc:docMk/>
            <pc:sldMk cId="1559173396" sldId="427"/>
            <ac:grpSpMk id="7" creationId="{9E636C49-1E58-C166-D9EA-4947656C8397}"/>
          </ac:grpSpMkLst>
        </pc:grpChg>
      </pc:sldChg>
      <pc:sldChg chg="addSp delSp modSp add mod">
        <pc:chgData name="michikawa.ryohei.6w@ms.c.kyoto-u.ac.jp" userId="36659597-653a-4c83-a64e-560438109475" providerId="ADAL" clId="{8CC36948-6C8A-4AAA-81E8-008CC867A3A5}" dt="2025-11-12T02:53:41.656" v="10770"/>
        <pc:sldMkLst>
          <pc:docMk/>
          <pc:sldMk cId="3760354344" sldId="428"/>
        </pc:sldMkLst>
        <pc:spChg chg="mod">
          <ac:chgData name="michikawa.ryohei.6w@ms.c.kyoto-u.ac.jp" userId="36659597-653a-4c83-a64e-560438109475" providerId="ADAL" clId="{8CC36948-6C8A-4AAA-81E8-008CC867A3A5}" dt="2025-11-12T02:53:17.477" v="10752" actId="14100"/>
          <ac:spMkLst>
            <pc:docMk/>
            <pc:sldMk cId="3760354344" sldId="428"/>
            <ac:spMk id="5" creationId="{3C355605-74BE-1ED8-3C16-B0D15748B222}"/>
          </ac:spMkLst>
        </pc:spChg>
        <pc:spChg chg="mod">
          <ac:chgData name="michikawa.ryohei.6w@ms.c.kyoto-u.ac.jp" userId="36659597-653a-4c83-a64e-560438109475" providerId="ADAL" clId="{8CC36948-6C8A-4AAA-81E8-008CC867A3A5}" dt="2025-11-12T02:53:41.656" v="10770"/>
          <ac:spMkLst>
            <pc:docMk/>
            <pc:sldMk cId="3760354344" sldId="428"/>
            <ac:spMk id="9" creationId="{EDB06BDE-E6B2-CF08-4B2B-D6746A13E33D}"/>
          </ac:spMkLst>
        </pc:spChg>
        <pc:spChg chg="add mod">
          <ac:chgData name="michikawa.ryohei.6w@ms.c.kyoto-u.ac.jp" userId="36659597-653a-4c83-a64e-560438109475" providerId="ADAL" clId="{8CC36948-6C8A-4AAA-81E8-008CC867A3A5}" dt="2025-11-12T01:47:23.210" v="8973" actId="113"/>
          <ac:spMkLst>
            <pc:docMk/>
            <pc:sldMk cId="3760354344" sldId="428"/>
            <ac:spMk id="16" creationId="{F24ADB34-72B8-820D-DE06-029967A935BF}"/>
          </ac:spMkLst>
        </pc:spChg>
      </pc:sldChg>
      <pc:sldChg chg="modSp add mod">
        <pc:chgData name="michikawa.ryohei.6w@ms.c.kyoto-u.ac.jp" userId="36659597-653a-4c83-a64e-560438109475" providerId="ADAL" clId="{8CC36948-6C8A-4AAA-81E8-008CC867A3A5}" dt="2025-11-12T01:04:29.139" v="8145" actId="113"/>
        <pc:sldMkLst>
          <pc:docMk/>
          <pc:sldMk cId="893761289" sldId="429"/>
        </pc:sldMkLst>
        <pc:spChg chg="mod">
          <ac:chgData name="michikawa.ryohei.6w@ms.c.kyoto-u.ac.jp" userId="36659597-653a-4c83-a64e-560438109475" providerId="ADAL" clId="{8CC36948-6C8A-4AAA-81E8-008CC867A3A5}" dt="2025-11-12T01:04:29.139" v="8145" actId="113"/>
          <ac:spMkLst>
            <pc:docMk/>
            <pc:sldMk cId="893761289" sldId="429"/>
            <ac:spMk id="3" creationId="{12DC6E67-26FD-B5B5-535B-7DEE11E81174}"/>
          </ac:spMkLst>
        </pc:spChg>
      </pc:sldChg>
      <pc:sldChg chg="modSp add mod">
        <pc:chgData name="michikawa.ryohei.6w@ms.c.kyoto-u.ac.jp" userId="36659597-653a-4c83-a64e-560438109475" providerId="ADAL" clId="{8CC36948-6C8A-4AAA-81E8-008CC867A3A5}" dt="2025-11-19T11:14:16.834" v="12100" actId="2711"/>
        <pc:sldMkLst>
          <pc:docMk/>
          <pc:sldMk cId="920730401" sldId="430"/>
        </pc:sldMkLst>
        <pc:spChg chg="mod">
          <ac:chgData name="michikawa.ryohei.6w@ms.c.kyoto-u.ac.jp" userId="36659597-653a-4c83-a64e-560438109475" providerId="ADAL" clId="{8CC36948-6C8A-4AAA-81E8-008CC867A3A5}" dt="2025-11-19T11:14:16.834" v="12100" actId="2711"/>
          <ac:spMkLst>
            <pc:docMk/>
            <pc:sldMk cId="920730401" sldId="430"/>
            <ac:spMk id="2" creationId="{1A1CF46C-4401-DD8C-C013-08EE51B0F3D2}"/>
          </ac:spMkLst>
        </pc:spChg>
        <pc:spChg chg="mod">
          <ac:chgData name="michikawa.ryohei.6w@ms.c.kyoto-u.ac.jp" userId="36659597-653a-4c83-a64e-560438109475" providerId="ADAL" clId="{8CC36948-6C8A-4AAA-81E8-008CC867A3A5}" dt="2025-11-12T01:07:17.092" v="8266" actId="20577"/>
          <ac:spMkLst>
            <pc:docMk/>
            <pc:sldMk cId="920730401" sldId="430"/>
            <ac:spMk id="3" creationId="{2ABE0473-BD80-ADAB-F643-DC0BF422BD84}"/>
          </ac:spMkLst>
        </pc:spChg>
      </pc:sldChg>
      <pc:sldChg chg="addSp delSp modSp new mod">
        <pc:chgData name="michikawa.ryohei.6w@ms.c.kyoto-u.ac.jp" userId="36659597-653a-4c83-a64e-560438109475" providerId="ADAL" clId="{8CC36948-6C8A-4AAA-81E8-008CC867A3A5}" dt="2025-11-12T03:00:03.006" v="10926" actId="14100"/>
        <pc:sldMkLst>
          <pc:docMk/>
          <pc:sldMk cId="723501097" sldId="431"/>
        </pc:sldMkLst>
        <pc:spChg chg="mod">
          <ac:chgData name="michikawa.ryohei.6w@ms.c.kyoto-u.ac.jp" userId="36659597-653a-4c83-a64e-560438109475" providerId="ADAL" clId="{8CC36948-6C8A-4AAA-81E8-008CC867A3A5}" dt="2025-11-12T01:26:21.797" v="8674" actId="404"/>
          <ac:spMkLst>
            <pc:docMk/>
            <pc:sldMk cId="723501097" sldId="431"/>
            <ac:spMk id="2" creationId="{6F609FB1-9B66-859B-17E4-D25103EBFF15}"/>
          </ac:spMkLst>
        </pc:spChg>
        <pc:spChg chg="add mod">
          <ac:chgData name="michikawa.ryohei.6w@ms.c.kyoto-u.ac.jp" userId="36659597-653a-4c83-a64e-560438109475" providerId="ADAL" clId="{8CC36948-6C8A-4AAA-81E8-008CC867A3A5}" dt="2025-11-12T02:57:10.972" v="10819" actId="1076"/>
          <ac:spMkLst>
            <pc:docMk/>
            <pc:sldMk cId="723501097" sldId="431"/>
            <ac:spMk id="14" creationId="{08A2DFEC-1183-A918-19AD-EB8ED79BCF66}"/>
          </ac:spMkLst>
        </pc:spChg>
        <pc:spChg chg="add mod">
          <ac:chgData name="michikawa.ryohei.6w@ms.c.kyoto-u.ac.jp" userId="36659597-653a-4c83-a64e-560438109475" providerId="ADAL" clId="{8CC36948-6C8A-4AAA-81E8-008CC867A3A5}" dt="2025-11-12T01:49:17.014" v="9158" actId="1076"/>
          <ac:spMkLst>
            <pc:docMk/>
            <pc:sldMk cId="723501097" sldId="431"/>
            <ac:spMk id="15" creationId="{8F6E8569-B22B-F68C-88AA-2513F32FF743}"/>
          </ac:spMkLst>
        </pc:spChg>
        <pc:spChg chg="add mod topLvl">
          <ac:chgData name="michikawa.ryohei.6w@ms.c.kyoto-u.ac.jp" userId="36659597-653a-4c83-a64e-560438109475" providerId="ADAL" clId="{8CC36948-6C8A-4AAA-81E8-008CC867A3A5}" dt="2025-11-12T02:28:03.213" v="10575" actId="165"/>
          <ac:spMkLst>
            <pc:docMk/>
            <pc:sldMk cId="723501097" sldId="431"/>
            <ac:spMk id="16" creationId="{8E21868A-008F-EE10-9638-55874D84B07A}"/>
          </ac:spMkLst>
        </pc:spChg>
        <pc:spChg chg="add mod topLvl">
          <ac:chgData name="michikawa.ryohei.6w@ms.c.kyoto-u.ac.jp" userId="36659597-653a-4c83-a64e-560438109475" providerId="ADAL" clId="{8CC36948-6C8A-4AAA-81E8-008CC867A3A5}" dt="2025-11-12T02:28:01.542" v="10574" actId="165"/>
          <ac:spMkLst>
            <pc:docMk/>
            <pc:sldMk cId="723501097" sldId="431"/>
            <ac:spMk id="17" creationId="{DF06B890-880C-4871-EDCF-1AB50D1A1848}"/>
          </ac:spMkLst>
        </pc:spChg>
        <pc:spChg chg="add mod topLvl">
          <ac:chgData name="michikawa.ryohei.6w@ms.c.kyoto-u.ac.jp" userId="36659597-653a-4c83-a64e-560438109475" providerId="ADAL" clId="{8CC36948-6C8A-4AAA-81E8-008CC867A3A5}" dt="2025-11-12T02:57:01.206" v="10816" actId="1076"/>
          <ac:spMkLst>
            <pc:docMk/>
            <pc:sldMk cId="723501097" sldId="431"/>
            <ac:spMk id="23" creationId="{8E7DBE9C-A8CA-5226-B6DF-645FD8B840BA}"/>
          </ac:spMkLst>
        </pc:spChg>
        <pc:spChg chg="add mod">
          <ac:chgData name="michikawa.ryohei.6w@ms.c.kyoto-u.ac.jp" userId="36659597-653a-4c83-a64e-560438109475" providerId="ADAL" clId="{8CC36948-6C8A-4AAA-81E8-008CC867A3A5}" dt="2025-11-12T02:57:05.052" v="10817" actId="1076"/>
          <ac:spMkLst>
            <pc:docMk/>
            <pc:sldMk cId="723501097" sldId="431"/>
            <ac:spMk id="29" creationId="{00674960-F201-F192-1CB1-2885A1AD22D2}"/>
          </ac:spMkLst>
        </pc:spChg>
        <pc:spChg chg="add mod">
          <ac:chgData name="michikawa.ryohei.6w@ms.c.kyoto-u.ac.jp" userId="36659597-653a-4c83-a64e-560438109475" providerId="ADAL" clId="{8CC36948-6C8A-4AAA-81E8-008CC867A3A5}" dt="2025-11-12T01:34:19.668" v="8816" actId="164"/>
          <ac:spMkLst>
            <pc:docMk/>
            <pc:sldMk cId="723501097" sldId="431"/>
            <ac:spMk id="32" creationId="{8EF5CE6D-6B5E-5EE5-1769-912D43FA58B6}"/>
          </ac:spMkLst>
        </pc:spChg>
        <pc:spChg chg="add mod">
          <ac:chgData name="michikawa.ryohei.6w@ms.c.kyoto-u.ac.jp" userId="36659597-653a-4c83-a64e-560438109475" providerId="ADAL" clId="{8CC36948-6C8A-4AAA-81E8-008CC867A3A5}" dt="2025-11-12T01:34:19.668" v="8816" actId="164"/>
          <ac:spMkLst>
            <pc:docMk/>
            <pc:sldMk cId="723501097" sldId="431"/>
            <ac:spMk id="33" creationId="{C7AA9BAA-59F6-CD5B-6A32-08FE5F04ABFD}"/>
          </ac:spMkLst>
        </pc:spChg>
        <pc:spChg chg="add mod ord">
          <ac:chgData name="michikawa.ryohei.6w@ms.c.kyoto-u.ac.jp" userId="36659597-653a-4c83-a64e-560438109475" providerId="ADAL" clId="{8CC36948-6C8A-4AAA-81E8-008CC867A3A5}" dt="2025-11-12T02:58:27.552" v="10908" actId="1076"/>
          <ac:spMkLst>
            <pc:docMk/>
            <pc:sldMk cId="723501097" sldId="431"/>
            <ac:spMk id="42" creationId="{3C6F7218-33BE-12E0-2A40-307C2EA9A5D1}"/>
          </ac:spMkLst>
        </pc:spChg>
        <pc:spChg chg="add mod ord topLvl">
          <ac:chgData name="michikawa.ryohei.6w@ms.c.kyoto-u.ac.jp" userId="36659597-653a-4c83-a64e-560438109475" providerId="ADAL" clId="{8CC36948-6C8A-4AAA-81E8-008CC867A3A5}" dt="2025-11-12T02:28:03.213" v="10575" actId="165"/>
          <ac:spMkLst>
            <pc:docMk/>
            <pc:sldMk cId="723501097" sldId="431"/>
            <ac:spMk id="45" creationId="{1477A030-4CB6-910A-815D-5088646768BA}"/>
          </ac:spMkLst>
        </pc:spChg>
        <pc:spChg chg="add mod ord">
          <ac:chgData name="michikawa.ryohei.6w@ms.c.kyoto-u.ac.jp" userId="36659597-653a-4c83-a64e-560438109475" providerId="ADAL" clId="{8CC36948-6C8A-4AAA-81E8-008CC867A3A5}" dt="2025-11-12T02:58:27.552" v="10908" actId="1076"/>
          <ac:spMkLst>
            <pc:docMk/>
            <pc:sldMk cId="723501097" sldId="431"/>
            <ac:spMk id="50" creationId="{8AB807C3-7390-C53B-3BB8-FA8A8686D350}"/>
          </ac:spMkLst>
        </pc:spChg>
        <pc:spChg chg="add mod ord topLvl">
          <ac:chgData name="michikawa.ryohei.6w@ms.c.kyoto-u.ac.jp" userId="36659597-653a-4c83-a64e-560438109475" providerId="ADAL" clId="{8CC36948-6C8A-4AAA-81E8-008CC867A3A5}" dt="2025-11-12T02:28:03.213" v="10575" actId="165"/>
          <ac:spMkLst>
            <pc:docMk/>
            <pc:sldMk cId="723501097" sldId="431"/>
            <ac:spMk id="51" creationId="{A50F11C8-2C7E-B153-E5D4-CD85585717A7}"/>
          </ac:spMkLst>
        </pc:spChg>
        <pc:spChg chg="add mod ord">
          <ac:chgData name="michikawa.ryohei.6w@ms.c.kyoto-u.ac.jp" userId="36659597-653a-4c83-a64e-560438109475" providerId="ADAL" clId="{8CC36948-6C8A-4AAA-81E8-008CC867A3A5}" dt="2025-11-12T02:58:27.552" v="10908" actId="1076"/>
          <ac:spMkLst>
            <pc:docMk/>
            <pc:sldMk cId="723501097" sldId="431"/>
            <ac:spMk id="74" creationId="{DBFD3D0B-A1E1-7CD1-3CF2-B0990FD75BC5}"/>
          </ac:spMkLst>
        </pc:spChg>
        <pc:spChg chg="add mod ord topLvl">
          <ac:chgData name="michikawa.ryohei.6w@ms.c.kyoto-u.ac.jp" userId="36659597-653a-4c83-a64e-560438109475" providerId="ADAL" clId="{8CC36948-6C8A-4AAA-81E8-008CC867A3A5}" dt="2025-11-12T02:28:01.542" v="10574" actId="165"/>
          <ac:spMkLst>
            <pc:docMk/>
            <pc:sldMk cId="723501097" sldId="431"/>
            <ac:spMk id="75" creationId="{8CE4CD24-2498-86FF-1BD0-D0FBE2329C27}"/>
          </ac:spMkLst>
        </pc:spChg>
        <pc:spChg chg="add mod ord">
          <ac:chgData name="michikawa.ryohei.6w@ms.c.kyoto-u.ac.jp" userId="36659597-653a-4c83-a64e-560438109475" providerId="ADAL" clId="{8CC36948-6C8A-4AAA-81E8-008CC867A3A5}" dt="2025-11-12T02:58:27.552" v="10908" actId="1076"/>
          <ac:spMkLst>
            <pc:docMk/>
            <pc:sldMk cId="723501097" sldId="431"/>
            <ac:spMk id="76" creationId="{57CC69C4-BBE3-B01D-2019-200B9F316659}"/>
          </ac:spMkLst>
        </pc:spChg>
        <pc:spChg chg="add mod ord topLvl">
          <ac:chgData name="michikawa.ryohei.6w@ms.c.kyoto-u.ac.jp" userId="36659597-653a-4c83-a64e-560438109475" providerId="ADAL" clId="{8CC36948-6C8A-4AAA-81E8-008CC867A3A5}" dt="2025-11-12T02:28:01.542" v="10574" actId="165"/>
          <ac:spMkLst>
            <pc:docMk/>
            <pc:sldMk cId="723501097" sldId="431"/>
            <ac:spMk id="77" creationId="{16C176AB-A80A-4B0C-C596-11AA5B010CF1}"/>
          </ac:spMkLst>
        </pc:spChg>
        <pc:spChg chg="add mod">
          <ac:chgData name="michikawa.ryohei.6w@ms.c.kyoto-u.ac.jp" userId="36659597-653a-4c83-a64e-560438109475" providerId="ADAL" clId="{8CC36948-6C8A-4AAA-81E8-008CC867A3A5}" dt="2025-11-12T01:49:38.491" v="9160" actId="164"/>
          <ac:spMkLst>
            <pc:docMk/>
            <pc:sldMk cId="723501097" sldId="431"/>
            <ac:spMk id="88" creationId="{2A6984BB-1206-2439-153A-04485DECAE85}"/>
          </ac:spMkLst>
        </pc:spChg>
        <pc:spChg chg="add mod ord">
          <ac:chgData name="michikawa.ryohei.6w@ms.c.kyoto-u.ac.jp" userId="36659597-653a-4c83-a64e-560438109475" providerId="ADAL" clId="{8CC36948-6C8A-4AAA-81E8-008CC867A3A5}" dt="2025-11-12T01:50:04.478" v="9165" actId="167"/>
          <ac:spMkLst>
            <pc:docMk/>
            <pc:sldMk cId="723501097" sldId="431"/>
            <ac:spMk id="89" creationId="{3F059BD4-B909-7676-9A43-903BCC50A696}"/>
          </ac:spMkLst>
        </pc:spChg>
        <pc:spChg chg="add mod">
          <ac:chgData name="michikawa.ryohei.6w@ms.c.kyoto-u.ac.jp" userId="36659597-653a-4c83-a64e-560438109475" providerId="ADAL" clId="{8CC36948-6C8A-4AAA-81E8-008CC867A3A5}" dt="2025-11-12T01:49:38.491" v="9160" actId="164"/>
          <ac:spMkLst>
            <pc:docMk/>
            <pc:sldMk cId="723501097" sldId="431"/>
            <ac:spMk id="90" creationId="{8CA19F33-5EA9-E700-3993-17F5744C0A10}"/>
          </ac:spMkLst>
        </pc:spChg>
        <pc:spChg chg="add mod ord">
          <ac:chgData name="michikawa.ryohei.6w@ms.c.kyoto-u.ac.jp" userId="36659597-653a-4c83-a64e-560438109475" providerId="ADAL" clId="{8CC36948-6C8A-4AAA-81E8-008CC867A3A5}" dt="2025-11-12T01:50:04.478" v="9165" actId="167"/>
          <ac:spMkLst>
            <pc:docMk/>
            <pc:sldMk cId="723501097" sldId="431"/>
            <ac:spMk id="91" creationId="{49D0533C-7B2A-CB3A-FD83-9BB741417B88}"/>
          </ac:spMkLst>
        </pc:spChg>
        <pc:spChg chg="add mod topLvl">
          <ac:chgData name="michikawa.ryohei.6w@ms.c.kyoto-u.ac.jp" userId="36659597-653a-4c83-a64e-560438109475" providerId="ADAL" clId="{8CC36948-6C8A-4AAA-81E8-008CC867A3A5}" dt="2025-11-12T02:28:07.130" v="10586" actId="1037"/>
          <ac:spMkLst>
            <pc:docMk/>
            <pc:sldMk cId="723501097" sldId="431"/>
            <ac:spMk id="110" creationId="{0316004F-4143-DFDF-9857-BEB09CD757A8}"/>
          </ac:spMkLst>
        </pc:spChg>
        <pc:spChg chg="add mod topLvl">
          <ac:chgData name="michikawa.ryohei.6w@ms.c.kyoto-u.ac.jp" userId="36659597-653a-4c83-a64e-560438109475" providerId="ADAL" clId="{8CC36948-6C8A-4AAA-81E8-008CC867A3A5}" dt="2025-11-12T02:28:07.130" v="10586" actId="1037"/>
          <ac:spMkLst>
            <pc:docMk/>
            <pc:sldMk cId="723501097" sldId="431"/>
            <ac:spMk id="111" creationId="{32C1A79F-F92D-6792-D900-07B07E0AB785}"/>
          </ac:spMkLst>
        </pc:spChg>
        <pc:spChg chg="add mod topLvl">
          <ac:chgData name="michikawa.ryohei.6w@ms.c.kyoto-u.ac.jp" userId="36659597-653a-4c83-a64e-560438109475" providerId="ADAL" clId="{8CC36948-6C8A-4AAA-81E8-008CC867A3A5}" dt="2025-11-12T02:28:07.130" v="10586" actId="1037"/>
          <ac:spMkLst>
            <pc:docMk/>
            <pc:sldMk cId="723501097" sldId="431"/>
            <ac:spMk id="112" creationId="{5CDE0070-4A89-7BED-691C-1BEE94861C69}"/>
          </ac:spMkLst>
        </pc:spChg>
        <pc:spChg chg="add mod topLvl">
          <ac:chgData name="michikawa.ryohei.6w@ms.c.kyoto-u.ac.jp" userId="36659597-653a-4c83-a64e-560438109475" providerId="ADAL" clId="{8CC36948-6C8A-4AAA-81E8-008CC867A3A5}" dt="2025-11-12T02:28:07.130" v="10586" actId="1037"/>
          <ac:spMkLst>
            <pc:docMk/>
            <pc:sldMk cId="723501097" sldId="431"/>
            <ac:spMk id="113" creationId="{2A449D50-7A91-31B7-1F39-BDBE2F0C7AD2}"/>
          </ac:spMkLst>
        </pc:spChg>
        <pc:spChg chg="add mod">
          <ac:chgData name="michikawa.ryohei.6w@ms.c.kyoto-u.ac.jp" userId="36659597-653a-4c83-a64e-560438109475" providerId="ADAL" clId="{8CC36948-6C8A-4AAA-81E8-008CC867A3A5}" dt="2025-11-12T02:27:29.685" v="10572" actId="1076"/>
          <ac:spMkLst>
            <pc:docMk/>
            <pc:sldMk cId="723501097" sldId="431"/>
            <ac:spMk id="132" creationId="{32A8DFF6-7180-CE2F-ECF3-31B218EC59EB}"/>
          </ac:spMkLst>
        </pc:spChg>
        <pc:spChg chg="add mod">
          <ac:chgData name="michikawa.ryohei.6w@ms.c.kyoto-u.ac.jp" userId="36659597-653a-4c83-a64e-560438109475" providerId="ADAL" clId="{8CC36948-6C8A-4AAA-81E8-008CC867A3A5}" dt="2025-11-12T02:57:26.183" v="10822" actId="1076"/>
          <ac:spMkLst>
            <pc:docMk/>
            <pc:sldMk cId="723501097" sldId="431"/>
            <ac:spMk id="138" creationId="{67D82ADC-F160-4DC2-2A28-4E49D8E04669}"/>
          </ac:spMkLst>
        </pc:spChg>
        <pc:spChg chg="add mod">
          <ac:chgData name="michikawa.ryohei.6w@ms.c.kyoto-u.ac.jp" userId="36659597-653a-4c83-a64e-560438109475" providerId="ADAL" clId="{8CC36948-6C8A-4AAA-81E8-008CC867A3A5}" dt="2025-11-12T02:57:26.183" v="10822" actId="1076"/>
          <ac:spMkLst>
            <pc:docMk/>
            <pc:sldMk cId="723501097" sldId="431"/>
            <ac:spMk id="140" creationId="{830BD495-BC81-6868-6CEF-29D60DC1A4CC}"/>
          </ac:spMkLst>
        </pc:spChg>
        <pc:spChg chg="add mod">
          <ac:chgData name="michikawa.ryohei.6w@ms.c.kyoto-u.ac.jp" userId="36659597-653a-4c83-a64e-560438109475" providerId="ADAL" clId="{8CC36948-6C8A-4AAA-81E8-008CC867A3A5}" dt="2025-11-12T02:27:24.739" v="10571" actId="1076"/>
          <ac:spMkLst>
            <pc:docMk/>
            <pc:sldMk cId="723501097" sldId="431"/>
            <ac:spMk id="141" creationId="{7A8E2810-2694-2488-4493-4DD3F604CC06}"/>
          </ac:spMkLst>
        </pc:spChg>
        <pc:spChg chg="add mod">
          <ac:chgData name="michikawa.ryohei.6w@ms.c.kyoto-u.ac.jp" userId="36659597-653a-4c83-a64e-560438109475" providerId="ADAL" clId="{8CC36948-6C8A-4AAA-81E8-008CC867A3A5}" dt="2025-11-12T02:57:01.206" v="10816" actId="1076"/>
          <ac:spMkLst>
            <pc:docMk/>
            <pc:sldMk cId="723501097" sldId="431"/>
            <ac:spMk id="147" creationId="{86251AA3-BCF7-452E-0A41-E6F346D05E19}"/>
          </ac:spMkLst>
        </pc:spChg>
        <pc:spChg chg="add mod">
          <ac:chgData name="michikawa.ryohei.6w@ms.c.kyoto-u.ac.jp" userId="36659597-653a-4c83-a64e-560438109475" providerId="ADAL" clId="{8CC36948-6C8A-4AAA-81E8-008CC867A3A5}" dt="2025-11-12T02:57:01.206" v="10816" actId="1076"/>
          <ac:spMkLst>
            <pc:docMk/>
            <pc:sldMk cId="723501097" sldId="431"/>
            <ac:spMk id="153" creationId="{C3BEE98D-A37A-915D-E322-8ADB3683F38C}"/>
          </ac:spMkLst>
        </pc:spChg>
        <pc:spChg chg="add mod">
          <ac:chgData name="michikawa.ryohei.6w@ms.c.kyoto-u.ac.jp" userId="36659597-653a-4c83-a64e-560438109475" providerId="ADAL" clId="{8CC36948-6C8A-4AAA-81E8-008CC867A3A5}" dt="2025-11-12T03:00:03.006" v="10926" actId="14100"/>
          <ac:spMkLst>
            <pc:docMk/>
            <pc:sldMk cId="723501097" sldId="431"/>
            <ac:spMk id="175" creationId="{8F053392-A39E-1F3E-60FC-670D1A1BDDA2}"/>
          </ac:spMkLst>
        </pc:spChg>
        <pc:grpChg chg="add mod">
          <ac:chgData name="michikawa.ryohei.6w@ms.c.kyoto-u.ac.jp" userId="36659597-653a-4c83-a64e-560438109475" providerId="ADAL" clId="{8CC36948-6C8A-4AAA-81E8-008CC867A3A5}" dt="2025-11-12T01:34:23.058" v="8817" actId="1036"/>
          <ac:grpSpMkLst>
            <pc:docMk/>
            <pc:sldMk cId="723501097" sldId="431"/>
            <ac:grpSpMk id="36" creationId="{E088E851-BA42-8D75-3CFD-58731DE87FA7}"/>
          </ac:grpSpMkLst>
        </pc:grpChg>
        <pc:grpChg chg="add mod ord">
          <ac:chgData name="michikawa.ryohei.6w@ms.c.kyoto-u.ac.jp" userId="36659597-653a-4c83-a64e-560438109475" providerId="ADAL" clId="{8CC36948-6C8A-4AAA-81E8-008CC867A3A5}" dt="2025-11-12T02:57:26.183" v="10822" actId="1076"/>
          <ac:grpSpMkLst>
            <pc:docMk/>
            <pc:sldMk cId="723501097" sldId="431"/>
            <ac:grpSpMk id="136" creationId="{ACD234F3-168C-9EAD-C7FD-62C7EB648D2A}"/>
          </ac:grpSpMkLst>
        </pc:grpChg>
        <pc:picChg chg="add mod modCrop">
          <ac:chgData name="michikawa.ryohei.6w@ms.c.kyoto-u.ac.jp" userId="36659597-653a-4c83-a64e-560438109475" providerId="ADAL" clId="{8CC36948-6C8A-4AAA-81E8-008CC867A3A5}" dt="2025-11-12T02:57:06.781" v="10818" actId="1076"/>
          <ac:picMkLst>
            <pc:docMk/>
            <pc:sldMk cId="723501097" sldId="431"/>
            <ac:picMk id="94" creationId="{742863C5-B998-7345-7F30-D1089A8B0838}"/>
          </ac:picMkLst>
        </pc:picChg>
        <pc:picChg chg="add mod topLvl">
          <ac:chgData name="michikawa.ryohei.6w@ms.c.kyoto-u.ac.jp" userId="36659597-653a-4c83-a64e-560438109475" providerId="ADAL" clId="{8CC36948-6C8A-4AAA-81E8-008CC867A3A5}" dt="2025-11-12T02:28:01.542" v="10574" actId="165"/>
          <ac:picMkLst>
            <pc:docMk/>
            <pc:sldMk cId="723501097" sldId="431"/>
            <ac:picMk id="115" creationId="{BB44ABFB-447D-8481-2563-F20023E7578D}"/>
          </ac:picMkLst>
        </pc:picChg>
        <pc:picChg chg="add mod topLvl modCrop">
          <ac:chgData name="michikawa.ryohei.6w@ms.c.kyoto-u.ac.jp" userId="36659597-653a-4c83-a64e-560438109475" providerId="ADAL" clId="{8CC36948-6C8A-4AAA-81E8-008CC867A3A5}" dt="2025-11-12T02:28:03.213" v="10575" actId="165"/>
          <ac:picMkLst>
            <pc:docMk/>
            <pc:sldMk cId="723501097" sldId="431"/>
            <ac:picMk id="124" creationId="{EE06077E-8D1F-D224-E0AF-57665D7E7017}"/>
          </ac:picMkLst>
        </pc:picChg>
        <pc:picChg chg="add mod">
          <ac:chgData name="michikawa.ryohei.6w@ms.c.kyoto-u.ac.jp" userId="36659597-653a-4c83-a64e-560438109475" providerId="ADAL" clId="{8CC36948-6C8A-4AAA-81E8-008CC867A3A5}" dt="2025-11-12T01:49:48.930" v="9164" actId="1076"/>
          <ac:picMkLst>
            <pc:docMk/>
            <pc:sldMk cId="723501097" sldId="431"/>
            <ac:picMk id="133" creationId="{6E803AC4-060E-C5B4-3D57-C7E99144CA8A}"/>
          </ac:picMkLst>
        </pc:picChg>
        <pc:picChg chg="add mod">
          <ac:chgData name="michikawa.ryohei.6w@ms.c.kyoto-u.ac.jp" userId="36659597-653a-4c83-a64e-560438109475" providerId="ADAL" clId="{8CC36948-6C8A-4AAA-81E8-008CC867A3A5}" dt="2025-11-12T02:57:01.206" v="10816" actId="1076"/>
          <ac:picMkLst>
            <pc:docMk/>
            <pc:sldMk cId="723501097" sldId="431"/>
            <ac:picMk id="154" creationId="{1ED3C235-E44B-1B20-C504-ED52DDD8FD7A}"/>
          </ac:picMkLst>
        </pc:picChg>
        <pc:cxnChg chg="add mod">
          <ac:chgData name="michikawa.ryohei.6w@ms.c.kyoto-u.ac.jp" userId="36659597-653a-4c83-a64e-560438109475" providerId="ADAL" clId="{8CC36948-6C8A-4AAA-81E8-008CC867A3A5}" dt="2025-11-12T02:58:27.552" v="10908" actId="1076"/>
          <ac:cxnSpMkLst>
            <pc:docMk/>
            <pc:sldMk cId="723501097" sldId="431"/>
            <ac:cxnSpMk id="20" creationId="{2ECDC595-46D9-851A-7B8F-8D64FB23539D}"/>
          </ac:cxnSpMkLst>
        </pc:cxnChg>
        <pc:cxnChg chg="add mod ord">
          <ac:chgData name="michikawa.ryohei.6w@ms.c.kyoto-u.ac.jp" userId="36659597-653a-4c83-a64e-560438109475" providerId="ADAL" clId="{8CC36948-6C8A-4AAA-81E8-008CC867A3A5}" dt="2025-11-12T02:57:10.972" v="10819" actId="1076"/>
          <ac:cxnSpMkLst>
            <pc:docMk/>
            <pc:sldMk cId="723501097" sldId="431"/>
            <ac:cxnSpMk id="28" creationId="{01C0BF03-425B-C93A-EF26-7D16B1EDC615}"/>
          </ac:cxnSpMkLst>
        </pc:cxnChg>
        <pc:cxnChg chg="add mod">
          <ac:chgData name="michikawa.ryohei.6w@ms.c.kyoto-u.ac.jp" userId="36659597-653a-4c83-a64e-560438109475" providerId="ADAL" clId="{8CC36948-6C8A-4AAA-81E8-008CC867A3A5}" dt="2025-11-12T01:34:19.668" v="8816" actId="164"/>
          <ac:cxnSpMkLst>
            <pc:docMk/>
            <pc:sldMk cId="723501097" sldId="431"/>
            <ac:cxnSpMk id="30" creationId="{001EDBB9-0E6D-FBD8-7145-E529C542DF8D}"/>
          </ac:cxnSpMkLst>
        </pc:cxnChg>
        <pc:cxnChg chg="add mod">
          <ac:chgData name="michikawa.ryohei.6w@ms.c.kyoto-u.ac.jp" userId="36659597-653a-4c83-a64e-560438109475" providerId="ADAL" clId="{8CC36948-6C8A-4AAA-81E8-008CC867A3A5}" dt="2025-11-12T01:34:19.668" v="8816" actId="164"/>
          <ac:cxnSpMkLst>
            <pc:docMk/>
            <pc:sldMk cId="723501097" sldId="431"/>
            <ac:cxnSpMk id="35" creationId="{04A64765-D05C-252D-9213-D5C379EAC0F5}"/>
          </ac:cxnSpMkLst>
        </pc:cxnChg>
        <pc:cxnChg chg="add mod ord">
          <ac:chgData name="michikawa.ryohei.6w@ms.c.kyoto-u.ac.jp" userId="36659597-653a-4c83-a64e-560438109475" providerId="ADAL" clId="{8CC36948-6C8A-4AAA-81E8-008CC867A3A5}" dt="2025-11-12T02:58:27.552" v="10908" actId="1076"/>
          <ac:cxnSpMkLst>
            <pc:docMk/>
            <pc:sldMk cId="723501097" sldId="431"/>
            <ac:cxnSpMk id="40" creationId="{243D316C-19C9-E365-DCD9-0192ED587E20}"/>
          </ac:cxnSpMkLst>
        </pc:cxnChg>
        <pc:cxnChg chg="add mod ord">
          <ac:chgData name="michikawa.ryohei.6w@ms.c.kyoto-u.ac.jp" userId="36659597-653a-4c83-a64e-560438109475" providerId="ADAL" clId="{8CC36948-6C8A-4AAA-81E8-008CC867A3A5}" dt="2025-11-12T02:58:27.552" v="10908" actId="1076"/>
          <ac:cxnSpMkLst>
            <pc:docMk/>
            <pc:sldMk cId="723501097" sldId="431"/>
            <ac:cxnSpMk id="72" creationId="{2CADE793-E418-AEF9-47F3-BEEFE6446134}"/>
          </ac:cxnSpMkLst>
        </pc:cxnChg>
        <pc:cxnChg chg="add mod">
          <ac:chgData name="michikawa.ryohei.6w@ms.c.kyoto-u.ac.jp" userId="36659597-653a-4c83-a64e-560438109475" providerId="ADAL" clId="{8CC36948-6C8A-4AAA-81E8-008CC867A3A5}" dt="2025-11-12T02:58:27.552" v="10908" actId="1076"/>
          <ac:cxnSpMkLst>
            <pc:docMk/>
            <pc:sldMk cId="723501097" sldId="431"/>
            <ac:cxnSpMk id="73" creationId="{2DD8F1AE-A688-B61D-5A44-462DE0AA8D2E}"/>
          </ac:cxnSpMkLst>
        </pc:cxnChg>
        <pc:cxnChg chg="add mod ord">
          <ac:chgData name="michikawa.ryohei.6w@ms.c.kyoto-u.ac.jp" userId="36659597-653a-4c83-a64e-560438109475" providerId="ADAL" clId="{8CC36948-6C8A-4AAA-81E8-008CC867A3A5}" dt="2025-11-12T02:57:26.183" v="10822" actId="1076"/>
          <ac:cxnSpMkLst>
            <pc:docMk/>
            <pc:sldMk cId="723501097" sldId="431"/>
            <ac:cxnSpMk id="86" creationId="{368188BF-FB56-760A-D470-CFC0AEFDEECA}"/>
          </ac:cxnSpMkLst>
        </pc:cxnChg>
        <pc:cxnChg chg="add mod ord">
          <ac:chgData name="michikawa.ryohei.6w@ms.c.kyoto-u.ac.jp" userId="36659597-653a-4c83-a64e-560438109475" providerId="ADAL" clId="{8CC36948-6C8A-4AAA-81E8-008CC867A3A5}" dt="2025-11-12T01:50:04.478" v="9165" actId="167"/>
          <ac:cxnSpMkLst>
            <pc:docMk/>
            <pc:sldMk cId="723501097" sldId="431"/>
            <ac:cxnSpMk id="87" creationId="{28B7E6EE-BF28-894C-A74D-14ED69DF703F}"/>
          </ac:cxnSpMkLst>
        </pc:cxnChg>
        <pc:cxnChg chg="add mod ord">
          <ac:chgData name="michikawa.ryohei.6w@ms.c.kyoto-u.ac.jp" userId="36659597-653a-4c83-a64e-560438109475" providerId="ADAL" clId="{8CC36948-6C8A-4AAA-81E8-008CC867A3A5}" dt="2025-11-12T02:57:01.206" v="10816" actId="1076"/>
          <ac:cxnSpMkLst>
            <pc:docMk/>
            <pc:sldMk cId="723501097" sldId="431"/>
            <ac:cxnSpMk id="146" creationId="{9CFBD053-9936-AED4-AF4A-4386D12D23B8}"/>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1" creationId="{EA9ED8C2-59C7-1B50-322B-D233345BDC4D}"/>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2" creationId="{52B50374-03E4-624A-C80B-D31EDCBB712C}"/>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3" creationId="{43EF033D-8341-63CD-A5EE-E225E25B8959}"/>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4" creationId="{7AF86894-BD1F-E81E-86A5-9BA26472D907}"/>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5" creationId="{6DF7403A-A8C0-B18D-A932-AE23C3733B18}"/>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6" creationId="{2D58D202-4AF8-7162-9BB4-47DE9407F780}"/>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7" creationId="{2F55A707-297E-F5EC-F958-FC462CABE884}"/>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8" creationId="{2ECC8B15-A5A7-3E34-227F-65CF884FA2AE}"/>
          </ac:cxnSpMkLst>
        </pc:cxnChg>
      </pc:sldChg>
      <pc:sldChg chg="addSp delSp modSp new mod">
        <pc:chgData name="michikawa.ryohei.6w@ms.c.kyoto-u.ac.jp" userId="36659597-653a-4c83-a64e-560438109475" providerId="ADAL" clId="{8CC36948-6C8A-4AAA-81E8-008CC867A3A5}" dt="2025-11-12T20:06:13.522" v="10947" actId="1035"/>
        <pc:sldMkLst>
          <pc:docMk/>
          <pc:sldMk cId="2927012774" sldId="432"/>
        </pc:sldMkLst>
        <pc:spChg chg="mod">
          <ac:chgData name="michikawa.ryohei.6w@ms.c.kyoto-u.ac.jp" userId="36659597-653a-4c83-a64e-560438109475" providerId="ADAL" clId="{8CC36948-6C8A-4AAA-81E8-008CC867A3A5}" dt="2025-11-12T02:00:46.301" v="9262" actId="20577"/>
          <ac:spMkLst>
            <pc:docMk/>
            <pc:sldMk cId="2927012774" sldId="432"/>
            <ac:spMk id="2" creationId="{ED5747DF-771A-5939-3AFB-77923AAB6F29}"/>
          </ac:spMkLst>
        </pc:spChg>
        <pc:spChg chg="add mod">
          <ac:chgData name="michikawa.ryohei.6w@ms.c.kyoto-u.ac.jp" userId="36659597-653a-4c83-a64e-560438109475" providerId="ADAL" clId="{8CC36948-6C8A-4AAA-81E8-008CC867A3A5}" dt="2025-11-12T20:06:13.522" v="10947" actId="1035"/>
          <ac:spMkLst>
            <pc:docMk/>
            <pc:sldMk cId="2927012774" sldId="432"/>
            <ac:spMk id="7" creationId="{A600D7A9-3CE8-81E8-731A-DE8791F5D069}"/>
          </ac:spMkLst>
        </pc:spChg>
        <pc:spChg chg="add mod">
          <ac:chgData name="michikawa.ryohei.6w@ms.c.kyoto-u.ac.jp" userId="36659597-653a-4c83-a64e-560438109475" providerId="ADAL" clId="{8CC36948-6C8A-4AAA-81E8-008CC867A3A5}" dt="2025-11-12T02:24:45.516" v="10353" actId="571"/>
          <ac:spMkLst>
            <pc:docMk/>
            <pc:sldMk cId="2927012774" sldId="432"/>
            <ac:spMk id="9" creationId="{734AE936-46B2-9022-6AE5-9EE057BE15BD}"/>
          </ac:spMkLst>
        </pc:spChg>
        <pc:spChg chg="add mod">
          <ac:chgData name="michikawa.ryohei.6w@ms.c.kyoto-u.ac.jp" userId="36659597-653a-4c83-a64e-560438109475" providerId="ADAL" clId="{8CC36948-6C8A-4AAA-81E8-008CC867A3A5}" dt="2025-11-12T02:24:45.516" v="10353" actId="571"/>
          <ac:spMkLst>
            <pc:docMk/>
            <pc:sldMk cId="2927012774" sldId="432"/>
            <ac:spMk id="10" creationId="{1D550672-0261-5BE7-BFD1-C98349B59F7C}"/>
          </ac:spMkLst>
        </pc:spChg>
        <pc:spChg chg="add mod">
          <ac:chgData name="michikawa.ryohei.6w@ms.c.kyoto-u.ac.jp" userId="36659597-653a-4c83-a64e-560438109475" providerId="ADAL" clId="{8CC36948-6C8A-4AAA-81E8-008CC867A3A5}" dt="2025-11-12T02:24:45.516" v="10353" actId="571"/>
          <ac:spMkLst>
            <pc:docMk/>
            <pc:sldMk cId="2927012774" sldId="432"/>
            <ac:spMk id="12" creationId="{AB0CEEFE-0C7A-ECDE-BEB0-E95FB9031FDF}"/>
          </ac:spMkLst>
        </pc:spChg>
        <pc:spChg chg="add mod">
          <ac:chgData name="michikawa.ryohei.6w@ms.c.kyoto-u.ac.jp" userId="36659597-653a-4c83-a64e-560438109475" providerId="ADAL" clId="{8CC36948-6C8A-4AAA-81E8-008CC867A3A5}" dt="2025-11-12T02:24:45.516" v="10353" actId="571"/>
          <ac:spMkLst>
            <pc:docMk/>
            <pc:sldMk cId="2927012774" sldId="432"/>
            <ac:spMk id="13" creationId="{9CF50007-F32F-17F1-0BCC-D371F0975B1A}"/>
          </ac:spMkLst>
        </pc:spChg>
        <pc:spChg chg="add mod">
          <ac:chgData name="michikawa.ryohei.6w@ms.c.kyoto-u.ac.jp" userId="36659597-653a-4c83-a64e-560438109475" providerId="ADAL" clId="{8CC36948-6C8A-4AAA-81E8-008CC867A3A5}" dt="2025-11-12T02:28:59.077" v="10589" actId="20577"/>
          <ac:spMkLst>
            <pc:docMk/>
            <pc:sldMk cId="2927012774" sldId="432"/>
            <ac:spMk id="15" creationId="{D652559F-E9A6-23AF-C927-1E40F0A2D9D3}"/>
          </ac:spMkLst>
        </pc:spChg>
        <pc:spChg chg="add mod">
          <ac:chgData name="michikawa.ryohei.6w@ms.c.kyoto-u.ac.jp" userId="36659597-653a-4c83-a64e-560438109475" providerId="ADAL" clId="{8CC36948-6C8A-4AAA-81E8-008CC867A3A5}" dt="2025-11-12T02:15:56.422" v="9837" actId="14100"/>
          <ac:spMkLst>
            <pc:docMk/>
            <pc:sldMk cId="2927012774" sldId="432"/>
            <ac:spMk id="16" creationId="{5798BBA3-2013-F31C-95E2-203DAFAF86B2}"/>
          </ac:spMkLst>
        </pc:spChg>
        <pc:spChg chg="add mod">
          <ac:chgData name="michikawa.ryohei.6w@ms.c.kyoto-u.ac.jp" userId="36659597-653a-4c83-a64e-560438109475" providerId="ADAL" clId="{8CC36948-6C8A-4AAA-81E8-008CC867A3A5}" dt="2025-11-12T02:24:37.525" v="10351" actId="115"/>
          <ac:spMkLst>
            <pc:docMk/>
            <pc:sldMk cId="2927012774" sldId="432"/>
            <ac:spMk id="18" creationId="{88C5DD0B-1B52-5649-F354-26F910045C0B}"/>
          </ac:spMkLst>
        </pc:spChg>
        <pc:spChg chg="add mod">
          <ac:chgData name="michikawa.ryohei.6w@ms.c.kyoto-u.ac.jp" userId="36659597-653a-4c83-a64e-560438109475" providerId="ADAL" clId="{8CC36948-6C8A-4AAA-81E8-008CC867A3A5}" dt="2025-11-12T02:23:57.321" v="10348" actId="1076"/>
          <ac:spMkLst>
            <pc:docMk/>
            <pc:sldMk cId="2927012774" sldId="432"/>
            <ac:spMk id="20" creationId="{053346E9-65ED-9C82-D9DE-0C302C1D9ADB}"/>
          </ac:spMkLst>
        </pc:spChg>
        <pc:spChg chg="add mod">
          <ac:chgData name="michikawa.ryohei.6w@ms.c.kyoto-u.ac.jp" userId="36659597-653a-4c83-a64e-560438109475" providerId="ADAL" clId="{8CC36948-6C8A-4AAA-81E8-008CC867A3A5}" dt="2025-11-12T02:23:51.637" v="10346" actId="1076"/>
          <ac:spMkLst>
            <pc:docMk/>
            <pc:sldMk cId="2927012774" sldId="432"/>
            <ac:spMk id="21" creationId="{70C25AC0-F0BE-8719-00F6-88A629470D9B}"/>
          </ac:spMkLst>
        </pc:spChg>
        <pc:spChg chg="add mod">
          <ac:chgData name="michikawa.ryohei.6w@ms.c.kyoto-u.ac.jp" userId="36659597-653a-4c83-a64e-560438109475" providerId="ADAL" clId="{8CC36948-6C8A-4AAA-81E8-008CC867A3A5}" dt="2025-11-12T02:23:54.330" v="10347" actId="1076"/>
          <ac:spMkLst>
            <pc:docMk/>
            <pc:sldMk cId="2927012774" sldId="432"/>
            <ac:spMk id="23" creationId="{9F309181-3BBB-8E28-83BD-9A774F5EDA59}"/>
          </ac:spMkLst>
        </pc:spChg>
        <pc:spChg chg="add mod">
          <ac:chgData name="michikawa.ryohei.6w@ms.c.kyoto-u.ac.jp" userId="36659597-653a-4c83-a64e-560438109475" providerId="ADAL" clId="{8CC36948-6C8A-4AAA-81E8-008CC867A3A5}" dt="2025-11-12T02:25:14.922" v="10383" actId="14100"/>
          <ac:spMkLst>
            <pc:docMk/>
            <pc:sldMk cId="2927012774" sldId="432"/>
            <ac:spMk id="25" creationId="{B6CD088B-E876-AC91-E09F-51FCC17C68B8}"/>
          </ac:spMkLst>
        </pc:spChg>
        <pc:spChg chg="add mod">
          <ac:chgData name="michikawa.ryohei.6w@ms.c.kyoto-u.ac.jp" userId="36659597-653a-4c83-a64e-560438109475" providerId="ADAL" clId="{8CC36948-6C8A-4AAA-81E8-008CC867A3A5}" dt="2025-11-12T02:25:45.111" v="10387" actId="692"/>
          <ac:spMkLst>
            <pc:docMk/>
            <pc:sldMk cId="2927012774" sldId="432"/>
            <ac:spMk id="26" creationId="{510A278C-5275-363F-D98A-AF32C48D92A8}"/>
          </ac:spMkLst>
        </pc:spChg>
        <pc:spChg chg="add mod">
          <ac:chgData name="michikawa.ryohei.6w@ms.c.kyoto-u.ac.jp" userId="36659597-653a-4c83-a64e-560438109475" providerId="ADAL" clId="{8CC36948-6C8A-4AAA-81E8-008CC867A3A5}" dt="2025-11-12T02:26:16.551" v="10428" actId="1037"/>
          <ac:spMkLst>
            <pc:docMk/>
            <pc:sldMk cId="2927012774" sldId="432"/>
            <ac:spMk id="27" creationId="{B0C5EBC2-13D0-0236-325A-019FEFBB7AA9}"/>
          </ac:spMkLst>
        </pc:spChg>
        <pc:grpChg chg="add mod">
          <ac:chgData name="michikawa.ryohei.6w@ms.c.kyoto-u.ac.jp" userId="36659597-653a-4c83-a64e-560438109475" providerId="ADAL" clId="{8CC36948-6C8A-4AAA-81E8-008CC867A3A5}" dt="2025-11-12T02:24:45.516" v="10353" actId="571"/>
          <ac:grpSpMkLst>
            <pc:docMk/>
            <pc:sldMk cId="2927012774" sldId="432"/>
            <ac:grpSpMk id="14" creationId="{8811CC65-FB37-508F-9098-89ED973BD45C}"/>
          </ac:grpSpMkLst>
        </pc:grpChg>
        <pc:picChg chg="add mod">
          <ac:chgData name="michikawa.ryohei.6w@ms.c.kyoto-u.ac.jp" userId="36659597-653a-4c83-a64e-560438109475" providerId="ADAL" clId="{8CC36948-6C8A-4AAA-81E8-008CC867A3A5}" dt="2025-11-12T02:24:40.237" v="10352" actId="1076"/>
          <ac:picMkLst>
            <pc:docMk/>
            <pc:sldMk cId="2927012774" sldId="432"/>
            <ac:picMk id="6" creationId="{83C6DD1D-9706-FB4B-34FB-956D0CD53F84}"/>
          </ac:picMkLst>
        </pc:picChg>
        <pc:picChg chg="add mod">
          <ac:chgData name="michikawa.ryohei.6w@ms.c.kyoto-u.ac.jp" userId="36659597-653a-4c83-a64e-560438109475" providerId="ADAL" clId="{8CC36948-6C8A-4AAA-81E8-008CC867A3A5}" dt="2025-11-12T02:24:45.516" v="10353" actId="571"/>
          <ac:picMkLst>
            <pc:docMk/>
            <pc:sldMk cId="2927012774" sldId="432"/>
            <ac:picMk id="8" creationId="{2AC45B16-34B3-D689-63E0-DDA1122F60C7}"/>
          </ac:picMkLst>
        </pc:picChg>
      </pc:sldChg>
      <pc:sldChg chg="addSp modSp mod">
        <pc:chgData name="michikawa.ryohei.6w@ms.c.kyoto-u.ac.jp" userId="36659597-653a-4c83-a64e-560438109475" providerId="ADAL" clId="{8CC36948-6C8A-4AAA-81E8-008CC867A3A5}" dt="2025-11-12T21:07:22.739" v="11194" actId="20577"/>
        <pc:sldMkLst>
          <pc:docMk/>
          <pc:sldMk cId="436995837" sldId="436"/>
        </pc:sldMkLst>
        <pc:spChg chg="mod">
          <ac:chgData name="michikawa.ryohei.6w@ms.c.kyoto-u.ac.jp" userId="36659597-653a-4c83-a64e-560438109475" providerId="ADAL" clId="{8CC36948-6C8A-4AAA-81E8-008CC867A3A5}" dt="2025-11-12T20:14:40.931" v="11125" actId="1076"/>
          <ac:spMkLst>
            <pc:docMk/>
            <pc:sldMk cId="436995837" sldId="436"/>
            <ac:spMk id="7" creationId="{D60E00C9-4AF7-9738-2F28-9758DE2D601A}"/>
          </ac:spMkLst>
        </pc:spChg>
        <pc:spChg chg="add mod">
          <ac:chgData name="michikawa.ryohei.6w@ms.c.kyoto-u.ac.jp" userId="36659597-653a-4c83-a64e-560438109475" providerId="ADAL" clId="{8CC36948-6C8A-4AAA-81E8-008CC867A3A5}" dt="2025-11-12T20:20:11.369" v="11172" actId="14100"/>
          <ac:spMkLst>
            <pc:docMk/>
            <pc:sldMk cId="436995837" sldId="436"/>
            <ac:spMk id="9" creationId="{6693845B-4431-B448-C4FB-7E53DD07EC05}"/>
          </ac:spMkLst>
        </pc:spChg>
        <pc:spChg chg="mod">
          <ac:chgData name="michikawa.ryohei.6w@ms.c.kyoto-u.ac.jp" userId="36659597-653a-4c83-a64e-560438109475" providerId="ADAL" clId="{8CC36948-6C8A-4AAA-81E8-008CC867A3A5}" dt="2025-11-12T21:07:10.823" v="11173" actId="20577"/>
          <ac:spMkLst>
            <pc:docMk/>
            <pc:sldMk cId="436995837" sldId="436"/>
            <ac:spMk id="14" creationId="{98E60EA5-1B14-336A-3FB4-B43884AED0C9}"/>
          </ac:spMkLst>
        </pc:spChg>
        <pc:spChg chg="mod">
          <ac:chgData name="michikawa.ryohei.6w@ms.c.kyoto-u.ac.jp" userId="36659597-653a-4c83-a64e-560438109475" providerId="ADAL" clId="{8CC36948-6C8A-4AAA-81E8-008CC867A3A5}" dt="2025-11-12T20:13:56.522" v="11040"/>
          <ac:spMkLst>
            <pc:docMk/>
            <pc:sldMk cId="436995837" sldId="436"/>
            <ac:spMk id="16" creationId="{D8142143-7471-C50D-9FA8-F902353809C4}"/>
          </ac:spMkLst>
        </pc:spChg>
        <pc:spChg chg="mod">
          <ac:chgData name="michikawa.ryohei.6w@ms.c.kyoto-u.ac.jp" userId="36659597-653a-4c83-a64e-560438109475" providerId="ADAL" clId="{8CC36948-6C8A-4AAA-81E8-008CC867A3A5}" dt="2025-11-12T21:07:22.739" v="11194" actId="20577"/>
          <ac:spMkLst>
            <pc:docMk/>
            <pc:sldMk cId="436995837" sldId="436"/>
            <ac:spMk id="18" creationId="{45E92AB3-C13C-9CB1-DF87-5B5D7F8DB657}"/>
          </ac:spMkLst>
        </pc:spChg>
        <pc:spChg chg="mod">
          <ac:chgData name="michikawa.ryohei.6w@ms.c.kyoto-u.ac.jp" userId="36659597-653a-4c83-a64e-560438109475" providerId="ADAL" clId="{8CC36948-6C8A-4AAA-81E8-008CC867A3A5}" dt="2025-11-12T20:19:33.371" v="11129" actId="1036"/>
          <ac:spMkLst>
            <pc:docMk/>
            <pc:sldMk cId="436995837" sldId="436"/>
            <ac:spMk id="20" creationId="{DF353398-95AF-B660-58E7-E5A9312F1FFD}"/>
          </ac:spMkLst>
        </pc:spChg>
      </pc:sldChg>
      <pc:sldChg chg="addSp modSp mod">
        <pc:chgData name="michikawa.ryohei.6w@ms.c.kyoto-u.ac.jp" userId="36659597-653a-4c83-a64e-560438109475" providerId="ADAL" clId="{8CC36948-6C8A-4AAA-81E8-008CC867A3A5}" dt="2025-11-14T02:10:17.116" v="12049" actId="20577"/>
        <pc:sldMkLst>
          <pc:docMk/>
          <pc:sldMk cId="767958269" sldId="438"/>
        </pc:sldMkLst>
        <pc:spChg chg="add mod">
          <ac:chgData name="michikawa.ryohei.6w@ms.c.kyoto-u.ac.jp" userId="36659597-653a-4c83-a64e-560438109475" providerId="ADAL" clId="{8CC36948-6C8A-4AAA-81E8-008CC867A3A5}" dt="2025-11-12T21:43:59.827" v="11511"/>
          <ac:spMkLst>
            <pc:docMk/>
            <pc:sldMk cId="767958269" sldId="438"/>
            <ac:spMk id="3" creationId="{33F5B4B1-F569-D402-A188-B397B9BC1364}"/>
          </ac:spMkLst>
        </pc:spChg>
        <pc:spChg chg="add mod">
          <ac:chgData name="michikawa.ryohei.6w@ms.c.kyoto-u.ac.jp" userId="36659597-653a-4c83-a64e-560438109475" providerId="ADAL" clId="{8CC36948-6C8A-4AAA-81E8-008CC867A3A5}" dt="2025-11-14T02:10:17.116" v="12049" actId="20577"/>
          <ac:spMkLst>
            <pc:docMk/>
            <pc:sldMk cId="767958269" sldId="438"/>
            <ac:spMk id="7" creationId="{B20088AC-3ADB-AD35-10FB-0B41A983A945}"/>
          </ac:spMkLst>
        </pc:spChg>
        <pc:spChg chg="add mod">
          <ac:chgData name="michikawa.ryohei.6w@ms.c.kyoto-u.ac.jp" userId="36659597-653a-4c83-a64e-560438109475" providerId="ADAL" clId="{8CC36948-6C8A-4AAA-81E8-008CC867A3A5}" dt="2025-11-12T21:46:33.846" v="11621" actId="1076"/>
          <ac:spMkLst>
            <pc:docMk/>
            <pc:sldMk cId="767958269" sldId="438"/>
            <ac:spMk id="11" creationId="{41BE7DA8-3D32-CED8-66BC-B7CFCEA9CF60}"/>
          </ac:spMkLst>
        </pc:spChg>
        <pc:spChg chg="mod">
          <ac:chgData name="michikawa.ryohei.6w@ms.c.kyoto-u.ac.jp" userId="36659597-653a-4c83-a64e-560438109475" providerId="ADAL" clId="{8CC36948-6C8A-4AAA-81E8-008CC867A3A5}" dt="2025-11-12T21:42:01.312" v="11295" actId="1076"/>
          <ac:spMkLst>
            <pc:docMk/>
            <pc:sldMk cId="767958269" sldId="438"/>
            <ac:spMk id="13" creationId="{B2DFDEB9-27B5-98F2-E34D-9EE457BB652A}"/>
          </ac:spMkLst>
        </pc:spChg>
        <pc:spChg chg="mod">
          <ac:chgData name="michikawa.ryohei.6w@ms.c.kyoto-u.ac.jp" userId="36659597-653a-4c83-a64e-560438109475" providerId="ADAL" clId="{8CC36948-6C8A-4AAA-81E8-008CC867A3A5}" dt="2025-11-12T21:42:01.312" v="11295" actId="1076"/>
          <ac:spMkLst>
            <pc:docMk/>
            <pc:sldMk cId="767958269" sldId="438"/>
            <ac:spMk id="14" creationId="{A4D5FE7E-1D65-7B6E-8176-3E9ED2BFDC3C}"/>
          </ac:spMkLst>
        </pc:spChg>
        <pc:spChg chg="add mod">
          <ac:chgData name="michikawa.ryohei.6w@ms.c.kyoto-u.ac.jp" userId="36659597-653a-4c83-a64e-560438109475" providerId="ADAL" clId="{8CC36948-6C8A-4AAA-81E8-008CC867A3A5}" dt="2025-11-12T21:45:55.748" v="11596" actId="1076"/>
          <ac:spMkLst>
            <pc:docMk/>
            <pc:sldMk cId="767958269" sldId="438"/>
            <ac:spMk id="15" creationId="{26B38C07-9C8B-A032-ABE6-6AFD275F8F6D}"/>
          </ac:spMkLst>
        </pc:spChg>
        <pc:spChg chg="mod">
          <ac:chgData name="michikawa.ryohei.6w@ms.c.kyoto-u.ac.jp" userId="36659597-653a-4c83-a64e-560438109475" providerId="ADAL" clId="{8CC36948-6C8A-4AAA-81E8-008CC867A3A5}" dt="2025-11-12T21:47:14.659" v="11756" actId="1036"/>
          <ac:spMkLst>
            <pc:docMk/>
            <pc:sldMk cId="767958269" sldId="438"/>
            <ac:spMk id="19" creationId="{AE7BF028-719F-D92B-0059-5BD3778B2E6B}"/>
          </ac:spMkLst>
        </pc:spChg>
        <pc:grpChg chg="mod">
          <ac:chgData name="michikawa.ryohei.6w@ms.c.kyoto-u.ac.jp" userId="36659597-653a-4c83-a64e-560438109475" providerId="ADAL" clId="{8CC36948-6C8A-4AAA-81E8-008CC867A3A5}" dt="2025-11-12T21:40:05.564" v="11196" actId="1076"/>
          <ac:grpSpMkLst>
            <pc:docMk/>
            <pc:sldMk cId="767958269" sldId="438"/>
            <ac:grpSpMk id="8" creationId="{5EE435D0-10BE-E93C-70AF-6FBB690F374E}"/>
          </ac:grpSpMkLst>
        </pc:grpChg>
        <pc:grpChg chg="mod">
          <ac:chgData name="michikawa.ryohei.6w@ms.c.kyoto-u.ac.jp" userId="36659597-653a-4c83-a64e-560438109475" providerId="ADAL" clId="{8CC36948-6C8A-4AAA-81E8-008CC867A3A5}" dt="2025-11-12T21:45:58.643" v="11597" actId="1076"/>
          <ac:grpSpMkLst>
            <pc:docMk/>
            <pc:sldMk cId="767958269" sldId="438"/>
            <ac:grpSpMk id="12" creationId="{33877423-D547-49CF-641D-56AAAFC41978}"/>
          </ac:grpSpMkLst>
        </pc:grpChg>
        <pc:picChg chg="add mod">
          <ac:chgData name="michikawa.ryohei.6w@ms.c.kyoto-u.ac.jp" userId="36659597-653a-4c83-a64e-560438109475" providerId="ADAL" clId="{8CC36948-6C8A-4AAA-81E8-008CC867A3A5}" dt="2025-11-12T21:47:24.611" v="11757" actId="14100"/>
          <ac:picMkLst>
            <pc:docMk/>
            <pc:sldMk cId="767958269" sldId="438"/>
            <ac:picMk id="18" creationId="{335228E5-C108-2735-0ADE-533BBA14CEEA}"/>
          </ac:picMkLst>
        </pc:picChg>
      </pc:sldChg>
      <pc:sldChg chg="addSp delSp modSp add del mod">
        <pc:chgData name="michikawa.ryohei.6w@ms.c.kyoto-u.ac.jp" userId="36659597-653a-4c83-a64e-560438109475" providerId="ADAL" clId="{8CC36948-6C8A-4AAA-81E8-008CC867A3A5}" dt="2025-11-12T22:01:48.022" v="12031" actId="1076"/>
        <pc:sldMkLst>
          <pc:docMk/>
          <pc:sldMk cId="1560914059" sldId="439"/>
        </pc:sldMkLst>
        <pc:spChg chg="mod">
          <ac:chgData name="michikawa.ryohei.6w@ms.c.kyoto-u.ac.jp" userId="36659597-653a-4c83-a64e-560438109475" providerId="ADAL" clId="{8CC36948-6C8A-4AAA-81E8-008CC867A3A5}" dt="2025-11-12T21:58:21.537" v="11915" actId="20577"/>
          <ac:spMkLst>
            <pc:docMk/>
            <pc:sldMk cId="1560914059" sldId="439"/>
            <ac:spMk id="2" creationId="{62D0C94F-CB93-1663-8DAE-B12F0FF45F14}"/>
          </ac:spMkLst>
        </pc:spChg>
        <pc:spChg chg="mod">
          <ac:chgData name="michikawa.ryohei.6w@ms.c.kyoto-u.ac.jp" userId="36659597-653a-4c83-a64e-560438109475" providerId="ADAL" clId="{8CC36948-6C8A-4AAA-81E8-008CC867A3A5}" dt="2025-11-12T21:59:29" v="11926" actId="1076"/>
          <ac:spMkLst>
            <pc:docMk/>
            <pc:sldMk cId="1560914059" sldId="439"/>
            <ac:spMk id="19" creationId="{2EF6A0C5-1B00-4874-5BD8-020CA6B676BF}"/>
          </ac:spMkLst>
        </pc:spChg>
        <pc:spChg chg="mod">
          <ac:chgData name="michikawa.ryohei.6w@ms.c.kyoto-u.ac.jp" userId="36659597-653a-4c83-a64e-560438109475" providerId="ADAL" clId="{8CC36948-6C8A-4AAA-81E8-008CC867A3A5}" dt="2025-11-12T21:59:02.098" v="11919"/>
          <ac:spMkLst>
            <pc:docMk/>
            <pc:sldMk cId="1560914059" sldId="439"/>
            <ac:spMk id="20" creationId="{4916CDEE-82B0-F249-8B87-BEA0E7BFD416}"/>
          </ac:spMkLst>
        </pc:spChg>
        <pc:spChg chg="mod">
          <ac:chgData name="michikawa.ryohei.6w@ms.c.kyoto-u.ac.jp" userId="36659597-653a-4c83-a64e-560438109475" providerId="ADAL" clId="{8CC36948-6C8A-4AAA-81E8-008CC867A3A5}" dt="2025-11-12T22:00:12.172" v="11937" actId="1076"/>
          <ac:spMkLst>
            <pc:docMk/>
            <pc:sldMk cId="1560914059" sldId="439"/>
            <ac:spMk id="22" creationId="{41949C31-2D9C-91AB-70C5-85F3A0B29274}"/>
          </ac:spMkLst>
        </pc:spChg>
        <pc:spChg chg="mod">
          <ac:chgData name="michikawa.ryohei.6w@ms.c.kyoto-u.ac.jp" userId="36659597-653a-4c83-a64e-560438109475" providerId="ADAL" clId="{8CC36948-6C8A-4AAA-81E8-008CC867A3A5}" dt="2025-11-12T21:59:36.212" v="11928"/>
          <ac:spMkLst>
            <pc:docMk/>
            <pc:sldMk cId="1560914059" sldId="439"/>
            <ac:spMk id="23" creationId="{B98366FD-905E-ABCF-7D03-6C78C8A832BC}"/>
          </ac:spMkLst>
        </pc:spChg>
        <pc:spChg chg="add mod">
          <ac:chgData name="michikawa.ryohei.6w@ms.c.kyoto-u.ac.jp" userId="36659597-653a-4c83-a64e-560438109475" providerId="ADAL" clId="{8CC36948-6C8A-4AAA-81E8-008CC867A3A5}" dt="2025-11-12T22:01:48.022" v="12031" actId="1076"/>
          <ac:spMkLst>
            <pc:docMk/>
            <pc:sldMk cId="1560914059" sldId="439"/>
            <ac:spMk id="28" creationId="{E38EFE03-46D1-780D-2D46-72734F7214D8}"/>
          </ac:spMkLst>
        </pc:spChg>
        <pc:grpChg chg="add mod">
          <ac:chgData name="michikawa.ryohei.6w@ms.c.kyoto-u.ac.jp" userId="36659597-653a-4c83-a64e-560438109475" providerId="ADAL" clId="{8CC36948-6C8A-4AAA-81E8-008CC867A3A5}" dt="2025-11-12T21:59:02.098" v="11919"/>
          <ac:grpSpMkLst>
            <pc:docMk/>
            <pc:sldMk cId="1560914059" sldId="439"/>
            <ac:grpSpMk id="18" creationId="{7640213E-EE7B-3AC6-DA29-CFE6738634F0}"/>
          </ac:grpSpMkLst>
        </pc:grpChg>
        <pc:grpChg chg="add mod">
          <ac:chgData name="michikawa.ryohei.6w@ms.c.kyoto-u.ac.jp" userId="36659597-653a-4c83-a64e-560438109475" providerId="ADAL" clId="{8CC36948-6C8A-4AAA-81E8-008CC867A3A5}" dt="2025-11-12T22:00:18.672" v="11939" actId="1076"/>
          <ac:grpSpMkLst>
            <pc:docMk/>
            <pc:sldMk cId="1560914059" sldId="439"/>
            <ac:grpSpMk id="21" creationId="{2D5E510E-2135-05DF-C881-5743B07D6859}"/>
          </ac:grpSpMkLst>
        </pc:grpChg>
      </pc:sldChg>
      <pc:sldChg chg="addSp delSp modSp mod">
        <pc:chgData name="michikawa.ryohei.6w@ms.c.kyoto-u.ac.jp" userId="36659597-653a-4c83-a64e-560438109475" providerId="ADAL" clId="{8CC36948-6C8A-4AAA-81E8-008CC867A3A5}" dt="2025-11-12T21:51:47.625" v="11823" actId="20577"/>
        <pc:sldMkLst>
          <pc:docMk/>
          <pc:sldMk cId="331475801" sldId="441"/>
        </pc:sldMkLst>
        <pc:spChg chg="mod">
          <ac:chgData name="michikawa.ryohei.6w@ms.c.kyoto-u.ac.jp" userId="36659597-653a-4c83-a64e-560438109475" providerId="ADAL" clId="{8CC36948-6C8A-4AAA-81E8-008CC867A3A5}" dt="2025-11-12T21:51:47.625" v="11823" actId="20577"/>
          <ac:spMkLst>
            <pc:docMk/>
            <pc:sldMk cId="331475801" sldId="441"/>
            <ac:spMk id="2" creationId="{12114B57-C2A0-51EF-9DBB-9E04A7AFE504}"/>
          </ac:spMkLst>
        </pc:spChg>
        <pc:spChg chg="add mod">
          <ac:chgData name="michikawa.ryohei.6w@ms.c.kyoto-u.ac.jp" userId="36659597-653a-4c83-a64e-560438109475" providerId="ADAL" clId="{8CC36948-6C8A-4AAA-81E8-008CC867A3A5}" dt="2025-11-12T21:51:27.021" v="11816" actId="14100"/>
          <ac:spMkLst>
            <pc:docMk/>
            <pc:sldMk cId="331475801" sldId="441"/>
            <ac:spMk id="11" creationId="{8E8BAE3D-6B16-016F-615F-E493D0816D9B}"/>
          </ac:spMkLst>
        </pc:spChg>
        <pc:picChg chg="add mod topLvl">
          <ac:chgData name="michikawa.ryohei.6w@ms.c.kyoto-u.ac.jp" userId="36659597-653a-4c83-a64e-560438109475" providerId="ADAL" clId="{8CC36948-6C8A-4AAA-81E8-008CC867A3A5}" dt="2025-11-12T21:49:04.984" v="11780" actId="21"/>
          <ac:picMkLst>
            <pc:docMk/>
            <pc:sldMk cId="331475801" sldId="441"/>
            <ac:picMk id="3" creationId="{E80F4B03-D3E5-7947-C7F8-87321E2AD101}"/>
          </ac:picMkLst>
        </pc:picChg>
        <pc:picChg chg="add mod">
          <ac:chgData name="michikawa.ryohei.6w@ms.c.kyoto-u.ac.jp" userId="36659597-653a-4c83-a64e-560438109475" providerId="ADAL" clId="{8CC36948-6C8A-4AAA-81E8-008CC867A3A5}" dt="2025-11-12T21:50:53.053" v="11806" actId="1076"/>
          <ac:picMkLst>
            <pc:docMk/>
            <pc:sldMk cId="331475801" sldId="441"/>
            <ac:picMk id="8" creationId="{6C4D6FFF-D458-B90E-36D5-61174A80A25E}"/>
          </ac:picMkLst>
        </pc:picChg>
      </pc:sldChg>
      <pc:sldChg chg="modSp mod">
        <pc:chgData name="michikawa.ryohei.6w@ms.c.kyoto-u.ac.jp" userId="36659597-653a-4c83-a64e-560438109475" providerId="ADAL" clId="{8CC36948-6C8A-4AAA-81E8-008CC867A3A5}" dt="2025-11-12T20:09:21.751" v="10948" actId="207"/>
        <pc:sldMkLst>
          <pc:docMk/>
          <pc:sldMk cId="1897978296" sldId="446"/>
        </pc:sldMkLst>
        <pc:spChg chg="mod">
          <ac:chgData name="michikawa.ryohei.6w@ms.c.kyoto-u.ac.jp" userId="36659597-653a-4c83-a64e-560438109475" providerId="ADAL" clId="{8CC36948-6C8A-4AAA-81E8-008CC867A3A5}" dt="2025-11-12T20:09:21.751" v="10948" actId="207"/>
          <ac:spMkLst>
            <pc:docMk/>
            <pc:sldMk cId="1897978296" sldId="446"/>
            <ac:spMk id="175" creationId="{F067AA14-FFD6-781B-6917-9DFDE89E34BE}"/>
          </ac:spMkLst>
        </pc:spChg>
      </pc:sldChg>
      <pc:sldChg chg="addSp delSp modSp add mod">
        <pc:chgData name="michikawa.ryohei.6w@ms.c.kyoto-u.ac.jp" userId="36659597-653a-4c83-a64e-560438109475" providerId="ADAL" clId="{8CC36948-6C8A-4AAA-81E8-008CC867A3A5}" dt="2025-11-12T22:03:12.484" v="12045" actId="1036"/>
        <pc:sldMkLst>
          <pc:docMk/>
          <pc:sldMk cId="4269975676" sldId="447"/>
        </pc:sldMkLst>
        <pc:spChg chg="mod">
          <ac:chgData name="michikawa.ryohei.6w@ms.c.kyoto-u.ac.jp" userId="36659597-653a-4c83-a64e-560438109475" providerId="ADAL" clId="{8CC36948-6C8A-4AAA-81E8-008CC867A3A5}" dt="2025-11-12T21:51:57.224" v="11826" actId="20577"/>
          <ac:spMkLst>
            <pc:docMk/>
            <pc:sldMk cId="4269975676" sldId="447"/>
            <ac:spMk id="2" creationId="{FB367AC2-19E6-B209-33FF-245D5391E9F6}"/>
          </ac:spMkLst>
        </pc:spChg>
        <pc:spChg chg="mod">
          <ac:chgData name="michikawa.ryohei.6w@ms.c.kyoto-u.ac.jp" userId="36659597-653a-4c83-a64e-560438109475" providerId="ADAL" clId="{8CC36948-6C8A-4AAA-81E8-008CC867A3A5}" dt="2025-11-12T22:03:06.402" v="12042" actId="1076"/>
          <ac:spMkLst>
            <pc:docMk/>
            <pc:sldMk cId="4269975676" sldId="447"/>
            <ac:spMk id="11" creationId="{5722FAC1-9D55-7261-722B-291F64EE8364}"/>
          </ac:spMkLst>
        </pc:spChg>
        <pc:picChg chg="mod">
          <ac:chgData name="michikawa.ryohei.6w@ms.c.kyoto-u.ac.jp" userId="36659597-653a-4c83-a64e-560438109475" providerId="ADAL" clId="{8CC36948-6C8A-4AAA-81E8-008CC867A3A5}" dt="2025-11-12T21:52:06.018" v="11829" actId="1076"/>
          <ac:picMkLst>
            <pc:docMk/>
            <pc:sldMk cId="4269975676" sldId="447"/>
            <ac:picMk id="8" creationId="{EA2956BE-178D-9567-74D0-C8E280B0A75B}"/>
          </ac:picMkLst>
        </pc:picChg>
      </pc:sldChg>
      <pc:sldChg chg="addSp delSp modSp add mod">
        <pc:chgData name="michikawa.ryohei.6w@ms.c.kyoto-u.ac.jp" userId="36659597-653a-4c83-a64e-560438109475" providerId="ADAL" clId="{8CC36948-6C8A-4AAA-81E8-008CC867A3A5}" dt="2025-11-12T22:00:58.555" v="11947"/>
        <pc:sldMkLst>
          <pc:docMk/>
          <pc:sldMk cId="3287163805" sldId="448"/>
        </pc:sldMkLst>
        <pc:spChg chg="mod">
          <ac:chgData name="michikawa.ryohei.6w@ms.c.kyoto-u.ac.jp" userId="36659597-653a-4c83-a64e-560438109475" providerId="ADAL" clId="{8CC36948-6C8A-4AAA-81E8-008CC867A3A5}" dt="2025-11-12T21:58:14.933" v="11903" actId="20577"/>
          <ac:spMkLst>
            <pc:docMk/>
            <pc:sldMk cId="3287163805" sldId="448"/>
            <ac:spMk id="2" creationId="{7AE41CCA-7336-D131-89AA-55A5DEF6A6E7}"/>
          </ac:spMkLst>
        </pc:spChg>
        <pc:spChg chg="mod">
          <ac:chgData name="michikawa.ryohei.6w@ms.c.kyoto-u.ac.jp" userId="36659597-653a-4c83-a64e-560438109475" providerId="ADAL" clId="{8CC36948-6C8A-4AAA-81E8-008CC867A3A5}" dt="2025-11-12T22:00:58.555" v="11947"/>
          <ac:spMkLst>
            <pc:docMk/>
            <pc:sldMk cId="3287163805" sldId="448"/>
            <ac:spMk id="8" creationId="{7B7DFF33-8116-16D3-0326-3F6D01620E4B}"/>
          </ac:spMkLst>
        </pc:spChg>
        <pc:spChg chg="mod">
          <ac:chgData name="michikawa.ryohei.6w@ms.c.kyoto-u.ac.jp" userId="36659597-653a-4c83-a64e-560438109475" providerId="ADAL" clId="{8CC36948-6C8A-4AAA-81E8-008CC867A3A5}" dt="2025-11-12T22:00:33.364" v="11942" actId="571"/>
          <ac:spMkLst>
            <pc:docMk/>
            <pc:sldMk cId="3287163805" sldId="448"/>
            <ac:spMk id="9" creationId="{98076607-74DF-3FFA-3222-90001F8D39C9}"/>
          </ac:spMkLst>
        </pc:spChg>
        <pc:grpChg chg="add mod">
          <ac:chgData name="michikawa.ryohei.6w@ms.c.kyoto-u.ac.jp" userId="36659597-653a-4c83-a64e-560438109475" providerId="ADAL" clId="{8CC36948-6C8A-4AAA-81E8-008CC867A3A5}" dt="2025-11-12T22:00:45.881" v="11944" actId="14100"/>
          <ac:grpSpMkLst>
            <pc:docMk/>
            <pc:sldMk cId="3287163805" sldId="448"/>
            <ac:grpSpMk id="3" creationId="{ACE57309-C391-A627-DC5C-F1F9A896A201}"/>
          </ac:grpSpMkLst>
        </pc:grpChg>
      </pc:sldChg>
      <pc:sldChg chg="modSp add mod ord">
        <pc:chgData name="michikawa.ryohei.6w@ms.c.kyoto-u.ac.jp" userId="36659597-653a-4c83-a64e-560438109475" providerId="ADAL" clId="{8CC36948-6C8A-4AAA-81E8-008CC867A3A5}" dt="2025-11-12T21:58:17.513" v="11905"/>
        <pc:sldMkLst>
          <pc:docMk/>
          <pc:sldMk cId="1812269087" sldId="449"/>
        </pc:sldMkLst>
        <pc:spChg chg="mod">
          <ac:chgData name="michikawa.ryohei.6w@ms.c.kyoto-u.ac.jp" userId="36659597-653a-4c83-a64e-560438109475" providerId="ADAL" clId="{8CC36948-6C8A-4AAA-81E8-008CC867A3A5}" dt="2025-11-12T21:58:05.769" v="11893" actId="20577"/>
          <ac:spMkLst>
            <pc:docMk/>
            <pc:sldMk cId="1812269087" sldId="449"/>
            <ac:spMk id="2" creationId="{148F55A3-484D-2431-07B3-020F352BEC35}"/>
          </ac:spMkLst>
        </pc:spChg>
      </pc:sldChg>
      <pc:sldChg chg="add">
        <pc:chgData name="michikawa.ryohei.6w@ms.c.kyoto-u.ac.jp" userId="36659597-653a-4c83-a64e-560438109475" providerId="ADAL" clId="{8CC36948-6C8A-4AAA-81E8-008CC867A3A5}" dt="2025-11-15T19:25:07.752" v="12050"/>
        <pc:sldMkLst>
          <pc:docMk/>
          <pc:sldMk cId="3105005759" sldId="450"/>
        </pc:sldMkLst>
      </pc:sldChg>
      <pc:sldChg chg="modSp add mod">
        <pc:chgData name="michikawa.ryohei.6w@ms.c.kyoto-u.ac.jp" userId="36659597-653a-4c83-a64e-560438109475" providerId="ADAL" clId="{8CC36948-6C8A-4AAA-81E8-008CC867A3A5}" dt="2025-11-15T19:25:39.714" v="12055" actId="27636"/>
        <pc:sldMkLst>
          <pc:docMk/>
          <pc:sldMk cId="4151981271" sldId="451"/>
        </pc:sldMkLst>
        <pc:spChg chg="mod">
          <ac:chgData name="michikawa.ryohei.6w@ms.c.kyoto-u.ac.jp" userId="36659597-653a-4c83-a64e-560438109475" providerId="ADAL" clId="{8CC36948-6C8A-4AAA-81E8-008CC867A3A5}" dt="2025-11-15T19:25:39.714" v="12055" actId="27636"/>
          <ac:spMkLst>
            <pc:docMk/>
            <pc:sldMk cId="4151981271" sldId="451"/>
            <ac:spMk id="3" creationId="{791F2554-E090-2C68-9578-702DFF2DF612}"/>
          </ac:spMkLst>
        </pc:spChg>
      </pc:sldChg>
      <pc:sldChg chg="delSp modSp new mod ord">
        <pc:chgData name="michikawa.ryohei.6w@ms.c.kyoto-u.ac.jp" userId="36659597-653a-4c83-a64e-560438109475" providerId="ADAL" clId="{8CC36948-6C8A-4AAA-81E8-008CC867A3A5}" dt="2025-11-21T00:29:54.755" v="12120" actId="1076"/>
        <pc:sldMkLst>
          <pc:docMk/>
          <pc:sldMk cId="794732999" sldId="452"/>
        </pc:sldMkLst>
        <pc:spChg chg="mod">
          <ac:chgData name="michikawa.ryohei.6w@ms.c.kyoto-u.ac.jp" userId="36659597-653a-4c83-a64e-560438109475" providerId="ADAL" clId="{8CC36948-6C8A-4AAA-81E8-008CC867A3A5}" dt="2025-11-19T11:17:37.333" v="12118" actId="20577"/>
          <ac:spMkLst>
            <pc:docMk/>
            <pc:sldMk cId="794732999" sldId="452"/>
            <ac:spMk id="2" creationId="{1F7099CA-9D51-C236-FC83-00B8BB8E6DF3}"/>
          </ac:spMkLst>
        </pc:spChg>
        <pc:spChg chg="mod">
          <ac:chgData name="michikawa.ryohei.6w@ms.c.kyoto-u.ac.jp" userId="36659597-653a-4c83-a64e-560438109475" providerId="ADAL" clId="{8CC36948-6C8A-4AAA-81E8-008CC867A3A5}" dt="2025-11-21T00:29:54.755" v="12120" actId="1076"/>
          <ac:spMkLst>
            <pc:docMk/>
            <pc:sldMk cId="794732999" sldId="452"/>
            <ac:spMk id="27" creationId="{BAB91A68-5371-9333-E80A-7B7B84374876}"/>
          </ac:spMkLst>
        </pc:spChg>
      </pc:sldChg>
      <pc:sldChg chg="modSp add mod">
        <pc:chgData name="michikawa.ryohei.6w@ms.c.kyoto-u.ac.jp" userId="36659597-653a-4c83-a64e-560438109475" providerId="ADAL" clId="{8CC36948-6C8A-4AAA-81E8-008CC867A3A5}" dt="2025-11-21T03:26:55.341" v="12182"/>
        <pc:sldMkLst>
          <pc:docMk/>
          <pc:sldMk cId="195825283" sldId="453"/>
        </pc:sldMkLst>
        <pc:spChg chg="mod">
          <ac:chgData name="michikawa.ryohei.6w@ms.c.kyoto-u.ac.jp" userId="36659597-653a-4c83-a64e-560438109475" providerId="ADAL" clId="{8CC36948-6C8A-4AAA-81E8-008CC867A3A5}" dt="2025-11-19T11:14:02.905" v="12096" actId="2711"/>
          <ac:spMkLst>
            <pc:docMk/>
            <pc:sldMk cId="195825283" sldId="453"/>
            <ac:spMk id="2" creationId="{C8306B7A-BB1E-A6D0-39C0-230D9D0D1A5D}"/>
          </ac:spMkLst>
        </pc:spChg>
        <pc:spChg chg="mod">
          <ac:chgData name="michikawa.ryohei.6w@ms.c.kyoto-u.ac.jp" userId="36659597-653a-4c83-a64e-560438109475" providerId="ADAL" clId="{8CC36948-6C8A-4AAA-81E8-008CC867A3A5}" dt="2025-11-21T03:26:55.341" v="12182"/>
          <ac:spMkLst>
            <pc:docMk/>
            <pc:sldMk cId="195825283" sldId="453"/>
            <ac:spMk id="3" creationId="{DA83BB8F-856E-6DBC-088C-57B9DE6164DE}"/>
          </ac:spMkLst>
        </pc:spChg>
        <pc:spChg chg="mod">
          <ac:chgData name="michikawa.ryohei.6w@ms.c.kyoto-u.ac.jp" userId="36659597-653a-4c83-a64e-560438109475" providerId="ADAL" clId="{8CC36948-6C8A-4AAA-81E8-008CC867A3A5}" dt="2025-11-19T11:13:38.158" v="12081" actId="688"/>
          <ac:spMkLst>
            <pc:docMk/>
            <pc:sldMk cId="195825283" sldId="453"/>
            <ac:spMk id="6" creationId="{17109FBD-FE4D-5227-13B3-639C9FE1564B}"/>
          </ac:spMkLst>
        </pc:spChg>
      </pc:sldChg>
      <pc:sldChg chg="modSp mod">
        <pc:chgData name="michikawa.ryohei.6w@ms.c.kyoto-u.ac.jp" userId="36659597-653a-4c83-a64e-560438109475" providerId="ADAL" clId="{8CC36948-6C8A-4AAA-81E8-008CC867A3A5}" dt="2025-11-21T00:30:22.074" v="12121" actId="1076"/>
        <pc:sldMkLst>
          <pc:docMk/>
          <pc:sldMk cId="2504690692" sldId="455"/>
        </pc:sldMkLst>
        <pc:spChg chg="mod">
          <ac:chgData name="michikawa.ryohei.6w@ms.c.kyoto-u.ac.jp" userId="36659597-653a-4c83-a64e-560438109475" providerId="ADAL" clId="{8CC36948-6C8A-4AAA-81E8-008CC867A3A5}" dt="2025-11-21T00:30:22.074" v="12121" actId="1076"/>
          <ac:spMkLst>
            <pc:docMk/>
            <pc:sldMk cId="2504690692" sldId="455"/>
            <ac:spMk id="32" creationId="{7E35214C-035B-78E9-36A8-2F31DE932D59}"/>
          </ac:spMkLst>
        </pc:spChg>
      </pc:sldChg>
    </pc:docChg>
  </pc:docChgLst>
  <pc:docChgLst>
    <pc:chgData name="michikawa.ryohei.6w@ms.c.kyoto-u.ac.jp" userId="36659597-653a-4c83-a64e-560438109475" providerId="ADAL" clId="{4F7C8032-83A7-4F2F-8A5A-DCB6753AE3B7}"/>
    <pc:docChg chg="undo custSel addSld delSld modSld sldOrd modSection">
      <pc:chgData name="michikawa.ryohei.6w@ms.c.kyoto-u.ac.jp" userId="36659597-653a-4c83-a64e-560438109475" providerId="ADAL" clId="{4F7C8032-83A7-4F2F-8A5A-DCB6753AE3B7}" dt="2025-11-20T06:01:56.126" v="1542" actId="1076"/>
      <pc:docMkLst>
        <pc:docMk/>
      </pc:docMkLst>
      <pc:sldChg chg="addSp delSp modSp mod delAnim">
        <pc:chgData name="michikawa.ryohei.6w@ms.c.kyoto-u.ac.jp" userId="36659597-653a-4c83-a64e-560438109475" providerId="ADAL" clId="{4F7C8032-83A7-4F2F-8A5A-DCB6753AE3B7}" dt="2025-11-13T08:33:08.784" v="56" actId="14100"/>
        <pc:sldMkLst>
          <pc:docMk/>
          <pc:sldMk cId="3676881279" sldId="437"/>
        </pc:sldMkLst>
        <pc:spChg chg="add mod">
          <ac:chgData name="michikawa.ryohei.6w@ms.c.kyoto-u.ac.jp" userId="36659597-653a-4c83-a64e-560438109475" providerId="ADAL" clId="{4F7C8032-83A7-4F2F-8A5A-DCB6753AE3B7}" dt="2025-11-13T08:33:08.784" v="56" actId="14100"/>
          <ac:spMkLst>
            <pc:docMk/>
            <pc:sldMk cId="3676881279" sldId="437"/>
            <ac:spMk id="5" creationId="{E832A866-13A2-98E6-219C-2AA81DFF6DDE}"/>
          </ac:spMkLst>
        </pc:spChg>
      </pc:sldChg>
      <pc:sldChg chg="addSp delSp modSp mod">
        <pc:chgData name="michikawa.ryohei.6w@ms.c.kyoto-u.ac.jp" userId="36659597-653a-4c83-a64e-560438109475" providerId="ADAL" clId="{4F7C8032-83A7-4F2F-8A5A-DCB6753AE3B7}" dt="2025-11-20T05:15:02.289" v="580" actId="1076"/>
        <pc:sldMkLst>
          <pc:docMk/>
          <pc:sldMk cId="794732999" sldId="452"/>
        </pc:sldMkLst>
        <pc:spChg chg="add mod">
          <ac:chgData name="michikawa.ryohei.6w@ms.c.kyoto-u.ac.jp" userId="36659597-653a-4c83-a64e-560438109475" providerId="ADAL" clId="{4F7C8032-83A7-4F2F-8A5A-DCB6753AE3B7}" dt="2025-11-20T05:14:24.970" v="557" actId="1037"/>
          <ac:spMkLst>
            <pc:docMk/>
            <pc:sldMk cId="794732999" sldId="452"/>
            <ac:spMk id="3" creationId="{66698A55-B097-692D-D232-3AF0A0844956}"/>
          </ac:spMkLst>
        </pc:spChg>
        <pc:spChg chg="mod">
          <ac:chgData name="michikawa.ryohei.6w@ms.c.kyoto-u.ac.jp" userId="36659597-653a-4c83-a64e-560438109475" providerId="ADAL" clId="{4F7C8032-83A7-4F2F-8A5A-DCB6753AE3B7}" dt="2025-11-20T05:14:13.476" v="551" actId="1035"/>
          <ac:spMkLst>
            <pc:docMk/>
            <pc:sldMk cId="794732999" sldId="452"/>
            <ac:spMk id="6" creationId="{16B8FD45-EDF1-773E-2E81-05420209B537}"/>
          </ac:spMkLst>
        </pc:spChg>
        <pc:spChg chg="add mod">
          <ac:chgData name="michikawa.ryohei.6w@ms.c.kyoto-u.ac.jp" userId="36659597-653a-4c83-a64e-560438109475" providerId="ADAL" clId="{4F7C8032-83A7-4F2F-8A5A-DCB6753AE3B7}" dt="2025-11-20T05:14:35.086" v="558" actId="1076"/>
          <ac:spMkLst>
            <pc:docMk/>
            <pc:sldMk cId="794732999" sldId="452"/>
            <ac:spMk id="17" creationId="{6889F505-7F3D-3EE2-ABC1-00DAAECCA97E}"/>
          </ac:spMkLst>
        </pc:spChg>
        <pc:spChg chg="add mod">
          <ac:chgData name="michikawa.ryohei.6w@ms.c.kyoto-u.ac.jp" userId="36659597-653a-4c83-a64e-560438109475" providerId="ADAL" clId="{4F7C8032-83A7-4F2F-8A5A-DCB6753AE3B7}" dt="2025-11-20T05:14:35.086" v="558" actId="1076"/>
          <ac:spMkLst>
            <pc:docMk/>
            <pc:sldMk cId="794732999" sldId="452"/>
            <ac:spMk id="18" creationId="{F18DE897-F205-3F85-16CB-2A33050B5450}"/>
          </ac:spMkLst>
        </pc:spChg>
        <pc:spChg chg="add mod">
          <ac:chgData name="michikawa.ryohei.6w@ms.c.kyoto-u.ac.jp" userId="36659597-653a-4c83-a64e-560438109475" providerId="ADAL" clId="{4F7C8032-83A7-4F2F-8A5A-DCB6753AE3B7}" dt="2025-11-20T05:14:35.086" v="558" actId="1076"/>
          <ac:spMkLst>
            <pc:docMk/>
            <pc:sldMk cId="794732999" sldId="452"/>
            <ac:spMk id="21" creationId="{73BE0F8C-76C1-DE3C-211D-741FA6236D41}"/>
          </ac:spMkLst>
        </pc:spChg>
        <pc:spChg chg="add mod">
          <ac:chgData name="michikawa.ryohei.6w@ms.c.kyoto-u.ac.jp" userId="36659597-653a-4c83-a64e-560438109475" providerId="ADAL" clId="{4F7C8032-83A7-4F2F-8A5A-DCB6753AE3B7}" dt="2025-11-20T05:14:35.086" v="558" actId="1076"/>
          <ac:spMkLst>
            <pc:docMk/>
            <pc:sldMk cId="794732999" sldId="452"/>
            <ac:spMk id="24" creationId="{CAF4A180-5F7A-B608-531F-1ED55F3211C4}"/>
          </ac:spMkLst>
        </pc:spChg>
        <pc:spChg chg="add mod">
          <ac:chgData name="michikawa.ryohei.6w@ms.c.kyoto-u.ac.jp" userId="36659597-653a-4c83-a64e-560438109475" providerId="ADAL" clId="{4F7C8032-83A7-4F2F-8A5A-DCB6753AE3B7}" dt="2025-11-20T05:15:02.289" v="580" actId="1076"/>
          <ac:spMkLst>
            <pc:docMk/>
            <pc:sldMk cId="794732999" sldId="452"/>
            <ac:spMk id="25" creationId="{1FCE29CB-BF2E-12D8-21C4-F9BBB0649366}"/>
          </ac:spMkLst>
        </pc:spChg>
        <pc:spChg chg="add mod">
          <ac:chgData name="michikawa.ryohei.6w@ms.c.kyoto-u.ac.jp" userId="36659597-653a-4c83-a64e-560438109475" providerId="ADAL" clId="{4F7C8032-83A7-4F2F-8A5A-DCB6753AE3B7}" dt="2025-11-20T05:14:35.086" v="558" actId="1076"/>
          <ac:spMkLst>
            <pc:docMk/>
            <pc:sldMk cId="794732999" sldId="452"/>
            <ac:spMk id="26" creationId="{D7D8D8C7-0D90-557F-2C22-928949F7ADB5}"/>
          </ac:spMkLst>
        </pc:spChg>
        <pc:spChg chg="add mod">
          <ac:chgData name="michikawa.ryohei.6w@ms.c.kyoto-u.ac.jp" userId="36659597-653a-4c83-a64e-560438109475" providerId="ADAL" clId="{4F7C8032-83A7-4F2F-8A5A-DCB6753AE3B7}" dt="2025-11-20T05:14:58.801" v="579" actId="1076"/>
          <ac:spMkLst>
            <pc:docMk/>
            <pc:sldMk cId="794732999" sldId="452"/>
            <ac:spMk id="27" creationId="{BAB91A68-5371-9333-E80A-7B7B84374876}"/>
          </ac:spMkLst>
        </pc:spChg>
        <pc:picChg chg="add mod">
          <ac:chgData name="michikawa.ryohei.6w@ms.c.kyoto-u.ac.jp" userId="36659597-653a-4c83-a64e-560438109475" providerId="ADAL" clId="{4F7C8032-83A7-4F2F-8A5A-DCB6753AE3B7}" dt="2025-11-20T05:14:35.086" v="558" actId="1076"/>
          <ac:picMkLst>
            <pc:docMk/>
            <pc:sldMk cId="794732999" sldId="452"/>
            <ac:picMk id="8" creationId="{512C2040-DAEE-5742-A652-F062DBD5CF58}"/>
          </ac:picMkLst>
        </pc:picChg>
        <pc:picChg chg="add mod">
          <ac:chgData name="michikawa.ryohei.6w@ms.c.kyoto-u.ac.jp" userId="36659597-653a-4c83-a64e-560438109475" providerId="ADAL" clId="{4F7C8032-83A7-4F2F-8A5A-DCB6753AE3B7}" dt="2025-11-20T05:14:35.086" v="558" actId="1076"/>
          <ac:picMkLst>
            <pc:docMk/>
            <pc:sldMk cId="794732999" sldId="452"/>
            <ac:picMk id="14" creationId="{0447F6EF-21DF-4BCE-5E28-14A3DFEA433F}"/>
          </ac:picMkLst>
        </pc:picChg>
        <pc:cxnChg chg="add mod">
          <ac:chgData name="michikawa.ryohei.6w@ms.c.kyoto-u.ac.jp" userId="36659597-653a-4c83-a64e-560438109475" providerId="ADAL" clId="{4F7C8032-83A7-4F2F-8A5A-DCB6753AE3B7}" dt="2025-11-20T05:11:18.247" v="432" actId="692"/>
          <ac:cxnSpMkLst>
            <pc:docMk/>
            <pc:sldMk cId="794732999" sldId="452"/>
            <ac:cxnSpMk id="16" creationId="{2089AE31-1F35-6C91-60D2-56936DEE13AB}"/>
          </ac:cxnSpMkLst>
        </pc:cxnChg>
        <pc:cxnChg chg="add mod">
          <ac:chgData name="michikawa.ryohei.6w@ms.c.kyoto-u.ac.jp" userId="36659597-653a-4c83-a64e-560438109475" providerId="ADAL" clId="{4F7C8032-83A7-4F2F-8A5A-DCB6753AE3B7}" dt="2025-11-20T05:14:35.086" v="558" actId="1076"/>
          <ac:cxnSpMkLst>
            <pc:docMk/>
            <pc:sldMk cId="794732999" sldId="452"/>
            <ac:cxnSpMk id="22" creationId="{CE04F59D-1D6E-2E17-7E81-E158759D97ED}"/>
          </ac:cxnSpMkLst>
        </pc:cxnChg>
        <pc:cxnChg chg="add mod">
          <ac:chgData name="michikawa.ryohei.6w@ms.c.kyoto-u.ac.jp" userId="36659597-653a-4c83-a64e-560438109475" providerId="ADAL" clId="{4F7C8032-83A7-4F2F-8A5A-DCB6753AE3B7}" dt="2025-11-20T05:14:35.086" v="558" actId="1076"/>
          <ac:cxnSpMkLst>
            <pc:docMk/>
            <pc:sldMk cId="794732999" sldId="452"/>
            <ac:cxnSpMk id="23" creationId="{5EA6414B-A3E7-2B5B-EED3-82C9E40AA7A9}"/>
          </ac:cxnSpMkLst>
        </pc:cxnChg>
      </pc:sldChg>
      <pc:sldChg chg="modSp mod">
        <pc:chgData name="michikawa.ryohei.6w@ms.c.kyoto-u.ac.jp" userId="36659597-653a-4c83-a64e-560438109475" providerId="ADAL" clId="{4F7C8032-83A7-4F2F-8A5A-DCB6753AE3B7}" dt="2025-11-20T05:30:51.789" v="780"/>
        <pc:sldMkLst>
          <pc:docMk/>
          <pc:sldMk cId="195825283" sldId="453"/>
        </pc:sldMkLst>
        <pc:spChg chg="mod">
          <ac:chgData name="michikawa.ryohei.6w@ms.c.kyoto-u.ac.jp" userId="36659597-653a-4c83-a64e-560438109475" providerId="ADAL" clId="{4F7C8032-83A7-4F2F-8A5A-DCB6753AE3B7}" dt="2025-11-20T05:30:51.789" v="780"/>
          <ac:spMkLst>
            <pc:docMk/>
            <pc:sldMk cId="195825283" sldId="453"/>
            <ac:spMk id="3" creationId="{DA83BB8F-856E-6DBC-088C-57B9DE6164DE}"/>
          </ac:spMkLst>
        </pc:spChg>
      </pc:sldChg>
      <pc:sldChg chg="modSp mod">
        <pc:chgData name="michikawa.ryohei.6w@ms.c.kyoto-u.ac.jp" userId="36659597-653a-4c83-a64e-560438109475" providerId="ADAL" clId="{4F7C8032-83A7-4F2F-8A5A-DCB6753AE3B7}" dt="2025-11-20T05:29:46.645" v="763" actId="1076"/>
        <pc:sldMkLst>
          <pc:docMk/>
          <pc:sldMk cId="2504690692" sldId="455"/>
        </pc:sldMkLst>
        <pc:spChg chg="mod">
          <ac:chgData name="michikawa.ryohei.6w@ms.c.kyoto-u.ac.jp" userId="36659597-653a-4c83-a64e-560438109475" providerId="ADAL" clId="{4F7C8032-83A7-4F2F-8A5A-DCB6753AE3B7}" dt="2025-11-20T05:15:14.150" v="589"/>
          <ac:spMkLst>
            <pc:docMk/>
            <pc:sldMk cId="2504690692" sldId="455"/>
            <ac:spMk id="2" creationId="{7ED95316-3541-B668-52CC-7E6C3802C3AD}"/>
          </ac:spMkLst>
        </pc:spChg>
        <pc:spChg chg="mod">
          <ac:chgData name="michikawa.ryohei.6w@ms.c.kyoto-u.ac.jp" userId="36659597-653a-4c83-a64e-560438109475" providerId="ADAL" clId="{4F7C8032-83A7-4F2F-8A5A-DCB6753AE3B7}" dt="2025-11-20T05:29:06.626" v="754" actId="1076"/>
          <ac:spMkLst>
            <pc:docMk/>
            <pc:sldMk cId="2504690692" sldId="455"/>
            <ac:spMk id="31" creationId="{57A5DD7A-7819-BDE3-B19B-D634C68F6479}"/>
          </ac:spMkLst>
        </pc:spChg>
        <pc:spChg chg="mod">
          <ac:chgData name="michikawa.ryohei.6w@ms.c.kyoto-u.ac.jp" userId="36659597-653a-4c83-a64e-560438109475" providerId="ADAL" clId="{4F7C8032-83A7-4F2F-8A5A-DCB6753AE3B7}" dt="2025-11-20T05:29:46.645" v="763" actId="1076"/>
          <ac:spMkLst>
            <pc:docMk/>
            <pc:sldMk cId="2504690692" sldId="455"/>
            <ac:spMk id="32" creationId="{7E35214C-035B-78E9-36A8-2F31DE932D59}"/>
          </ac:spMkLst>
        </pc:spChg>
      </pc:sldChg>
      <pc:sldChg chg="addSp delSp modSp add mod">
        <pc:chgData name="michikawa.ryohei.6w@ms.c.kyoto-u.ac.jp" userId="36659597-653a-4c83-a64e-560438109475" providerId="ADAL" clId="{4F7C8032-83A7-4F2F-8A5A-DCB6753AE3B7}" dt="2025-11-20T05:27:33.274" v="726" actId="1076"/>
        <pc:sldMkLst>
          <pc:docMk/>
          <pc:sldMk cId="1256724299" sldId="456"/>
        </pc:sldMkLst>
        <pc:spChg chg="mod">
          <ac:chgData name="michikawa.ryohei.6w@ms.c.kyoto-u.ac.jp" userId="36659597-653a-4c83-a64e-560438109475" providerId="ADAL" clId="{4F7C8032-83A7-4F2F-8A5A-DCB6753AE3B7}" dt="2025-11-20T05:20:21.734" v="653"/>
          <ac:spMkLst>
            <pc:docMk/>
            <pc:sldMk cId="1256724299" sldId="456"/>
            <ac:spMk id="2" creationId="{39FBF390-9E1F-31C7-8178-2C4473AE91A5}"/>
          </ac:spMkLst>
        </pc:spChg>
        <pc:spChg chg="add mod">
          <ac:chgData name="michikawa.ryohei.6w@ms.c.kyoto-u.ac.jp" userId="36659597-653a-4c83-a64e-560438109475" providerId="ADAL" clId="{4F7C8032-83A7-4F2F-8A5A-DCB6753AE3B7}" dt="2025-11-20T05:26:03.023" v="701" actId="164"/>
          <ac:spMkLst>
            <pc:docMk/>
            <pc:sldMk cId="1256724299" sldId="456"/>
            <ac:spMk id="14" creationId="{8CE29F46-D1BA-ACC7-9BE0-2A0657E09DFF}"/>
          </ac:spMkLst>
        </pc:spChg>
        <pc:spChg chg="add mod">
          <ac:chgData name="michikawa.ryohei.6w@ms.c.kyoto-u.ac.jp" userId="36659597-653a-4c83-a64e-560438109475" providerId="ADAL" clId="{4F7C8032-83A7-4F2F-8A5A-DCB6753AE3B7}" dt="2025-11-20T05:26:03.023" v="701" actId="164"/>
          <ac:spMkLst>
            <pc:docMk/>
            <pc:sldMk cId="1256724299" sldId="456"/>
            <ac:spMk id="15" creationId="{4F84B48E-413D-3A02-84D5-2E434B3CC647}"/>
          </ac:spMkLst>
        </pc:spChg>
        <pc:spChg chg="add mod">
          <ac:chgData name="michikawa.ryohei.6w@ms.c.kyoto-u.ac.jp" userId="36659597-653a-4c83-a64e-560438109475" providerId="ADAL" clId="{4F7C8032-83A7-4F2F-8A5A-DCB6753AE3B7}" dt="2025-11-20T05:26:03.023" v="701" actId="164"/>
          <ac:spMkLst>
            <pc:docMk/>
            <pc:sldMk cId="1256724299" sldId="456"/>
            <ac:spMk id="17" creationId="{B655B07C-3659-65F4-21A1-C5B912521D22}"/>
          </ac:spMkLst>
        </pc:spChg>
        <pc:spChg chg="add mod">
          <ac:chgData name="michikawa.ryohei.6w@ms.c.kyoto-u.ac.jp" userId="36659597-653a-4c83-a64e-560438109475" providerId="ADAL" clId="{4F7C8032-83A7-4F2F-8A5A-DCB6753AE3B7}" dt="2025-11-20T05:27:33.274" v="726" actId="1076"/>
          <ac:spMkLst>
            <pc:docMk/>
            <pc:sldMk cId="1256724299" sldId="456"/>
            <ac:spMk id="20" creationId="{2DF27B34-3796-5760-A26A-7B0A43429BC9}"/>
          </ac:spMkLst>
        </pc:spChg>
        <pc:grpChg chg="add mod">
          <ac:chgData name="michikawa.ryohei.6w@ms.c.kyoto-u.ac.jp" userId="36659597-653a-4c83-a64e-560438109475" providerId="ADAL" clId="{4F7C8032-83A7-4F2F-8A5A-DCB6753AE3B7}" dt="2025-11-20T05:26:05.141" v="702" actId="1076"/>
          <ac:grpSpMkLst>
            <pc:docMk/>
            <pc:sldMk cId="1256724299" sldId="456"/>
            <ac:grpSpMk id="21" creationId="{D72D5A5B-0DBB-86EE-ECAF-099EED14BBC6}"/>
          </ac:grpSpMkLst>
        </pc:grpChg>
        <pc:picChg chg="add mod modCrop">
          <ac:chgData name="michikawa.ryohei.6w@ms.c.kyoto-u.ac.jp" userId="36659597-653a-4c83-a64e-560438109475" providerId="ADAL" clId="{4F7C8032-83A7-4F2F-8A5A-DCB6753AE3B7}" dt="2025-11-20T05:26:03.023" v="701" actId="164"/>
          <ac:picMkLst>
            <pc:docMk/>
            <pc:sldMk cId="1256724299" sldId="456"/>
            <ac:picMk id="13" creationId="{635BFFC0-39D3-9A99-41DD-79840FF9239D}"/>
          </ac:picMkLst>
        </pc:picChg>
        <pc:picChg chg="add mod">
          <ac:chgData name="michikawa.ryohei.6w@ms.c.kyoto-u.ac.jp" userId="36659597-653a-4c83-a64e-560438109475" providerId="ADAL" clId="{4F7C8032-83A7-4F2F-8A5A-DCB6753AE3B7}" dt="2025-11-20T05:27:33.274" v="726" actId="1076"/>
          <ac:picMkLst>
            <pc:docMk/>
            <pc:sldMk cId="1256724299" sldId="456"/>
            <ac:picMk id="23" creationId="{C7D243FD-ADFE-F84E-15D5-F4C67401804A}"/>
          </ac:picMkLst>
        </pc:picChg>
      </pc:sldChg>
      <pc:sldChg chg="addSp delSp modSp add mod">
        <pc:chgData name="michikawa.ryohei.6w@ms.c.kyoto-u.ac.jp" userId="36659597-653a-4c83-a64e-560438109475" providerId="ADAL" clId="{4F7C8032-83A7-4F2F-8A5A-DCB6753AE3B7}" dt="2025-11-20T06:01:56.126" v="1542" actId="1076"/>
        <pc:sldMkLst>
          <pc:docMk/>
          <pc:sldMk cId="82518782" sldId="457"/>
        </pc:sldMkLst>
        <pc:spChg chg="mod">
          <ac:chgData name="michikawa.ryohei.6w@ms.c.kyoto-u.ac.jp" userId="36659597-653a-4c83-a64e-560438109475" providerId="ADAL" clId="{4F7C8032-83A7-4F2F-8A5A-DCB6753AE3B7}" dt="2025-11-20T05:31:49.200" v="850" actId="20577"/>
          <ac:spMkLst>
            <pc:docMk/>
            <pc:sldMk cId="82518782" sldId="457"/>
            <ac:spMk id="2" creationId="{587ADCBF-F0B8-27E4-58E4-DCAE68BBE3A4}"/>
          </ac:spMkLst>
        </pc:spChg>
        <pc:picChg chg="add mod">
          <ac:chgData name="michikawa.ryohei.6w@ms.c.kyoto-u.ac.jp" userId="36659597-653a-4c83-a64e-560438109475" providerId="ADAL" clId="{4F7C8032-83A7-4F2F-8A5A-DCB6753AE3B7}" dt="2025-11-20T06:01:56.126" v="1542" actId="1076"/>
          <ac:picMkLst>
            <pc:docMk/>
            <pc:sldMk cId="82518782" sldId="457"/>
            <ac:picMk id="6" creationId="{C7789751-E620-4935-8469-5715D2EE22BB}"/>
          </ac:picMkLst>
        </pc:picChg>
      </pc:sldChg>
      <pc:sldChg chg="modSp add mod">
        <pc:chgData name="michikawa.ryohei.6w@ms.c.kyoto-u.ac.jp" userId="36659597-653a-4c83-a64e-560438109475" providerId="ADAL" clId="{4F7C8032-83A7-4F2F-8A5A-DCB6753AE3B7}" dt="2025-11-20T05:33:42.501" v="859" actId="404"/>
        <pc:sldMkLst>
          <pc:docMk/>
          <pc:sldMk cId="3411343229" sldId="458"/>
        </pc:sldMkLst>
        <pc:spChg chg="mod">
          <ac:chgData name="michikawa.ryohei.6w@ms.c.kyoto-u.ac.jp" userId="36659597-653a-4c83-a64e-560438109475" providerId="ADAL" clId="{4F7C8032-83A7-4F2F-8A5A-DCB6753AE3B7}" dt="2025-11-20T05:33:42.501" v="859" actId="404"/>
          <ac:spMkLst>
            <pc:docMk/>
            <pc:sldMk cId="3411343229" sldId="458"/>
            <ac:spMk id="175" creationId="{D98C6710-B136-B824-B20A-A04AE9DFB735}"/>
          </ac:spMkLst>
        </pc:spChg>
      </pc:sldChg>
      <pc:sldChg chg="addSp delSp modSp new mod">
        <pc:chgData name="michikawa.ryohei.6w@ms.c.kyoto-u.ac.jp" userId="36659597-653a-4c83-a64e-560438109475" providerId="ADAL" clId="{4F7C8032-83A7-4F2F-8A5A-DCB6753AE3B7}" dt="2025-11-20T05:37:24.999" v="993" actId="1076"/>
        <pc:sldMkLst>
          <pc:docMk/>
          <pc:sldMk cId="2674569846" sldId="459"/>
        </pc:sldMkLst>
        <pc:spChg chg="mod">
          <ac:chgData name="michikawa.ryohei.6w@ms.c.kyoto-u.ac.jp" userId="36659597-653a-4c83-a64e-560438109475" providerId="ADAL" clId="{4F7C8032-83A7-4F2F-8A5A-DCB6753AE3B7}" dt="2025-11-20T05:35:30.931" v="947"/>
          <ac:spMkLst>
            <pc:docMk/>
            <pc:sldMk cId="2674569846" sldId="459"/>
            <ac:spMk id="2" creationId="{205FC37E-46F1-3652-3414-EB509B935F07}"/>
          </ac:spMkLst>
        </pc:spChg>
        <pc:picChg chg="add mod">
          <ac:chgData name="michikawa.ryohei.6w@ms.c.kyoto-u.ac.jp" userId="36659597-653a-4c83-a64e-560438109475" providerId="ADAL" clId="{4F7C8032-83A7-4F2F-8A5A-DCB6753AE3B7}" dt="2025-11-20T05:37:22.183" v="992" actId="1038"/>
          <ac:picMkLst>
            <pc:docMk/>
            <pc:sldMk cId="2674569846" sldId="459"/>
            <ac:picMk id="8" creationId="{A9F618B4-9CE7-E5FD-2873-2B4FAB083D19}"/>
          </ac:picMkLst>
        </pc:picChg>
        <pc:picChg chg="add mod">
          <ac:chgData name="michikawa.ryohei.6w@ms.c.kyoto-u.ac.jp" userId="36659597-653a-4c83-a64e-560438109475" providerId="ADAL" clId="{4F7C8032-83A7-4F2F-8A5A-DCB6753AE3B7}" dt="2025-11-20T05:37:24.999" v="993" actId="1076"/>
          <ac:picMkLst>
            <pc:docMk/>
            <pc:sldMk cId="2674569846" sldId="459"/>
            <ac:picMk id="10" creationId="{6624FA05-F39F-E557-A94F-6379F31A9560}"/>
          </ac:picMkLst>
        </pc:picChg>
      </pc:sldChg>
      <pc:sldChg chg="addSp modSp add mod ord">
        <pc:chgData name="michikawa.ryohei.6w@ms.c.kyoto-u.ac.jp" userId="36659597-653a-4c83-a64e-560438109475" providerId="ADAL" clId="{4F7C8032-83A7-4F2F-8A5A-DCB6753AE3B7}" dt="2025-11-20T05:41:28.476" v="1055" actId="1076"/>
        <pc:sldMkLst>
          <pc:docMk/>
          <pc:sldMk cId="3272380072" sldId="460"/>
        </pc:sldMkLst>
        <pc:spChg chg="mod">
          <ac:chgData name="michikawa.ryohei.6w@ms.c.kyoto-u.ac.jp" userId="36659597-653a-4c83-a64e-560438109475" providerId="ADAL" clId="{4F7C8032-83A7-4F2F-8A5A-DCB6753AE3B7}" dt="2025-11-20T05:40:22.686" v="1047"/>
          <ac:spMkLst>
            <pc:docMk/>
            <pc:sldMk cId="3272380072" sldId="460"/>
            <ac:spMk id="2" creationId="{829532A1-63BC-8B0B-35D7-9E544F45617B}"/>
          </ac:spMkLst>
        </pc:spChg>
        <pc:spChg chg="mod">
          <ac:chgData name="michikawa.ryohei.6w@ms.c.kyoto-u.ac.jp" userId="36659597-653a-4c83-a64e-560438109475" providerId="ADAL" clId="{4F7C8032-83A7-4F2F-8A5A-DCB6753AE3B7}" dt="2025-11-20T05:39:23.287" v="1021" actId="164"/>
          <ac:spMkLst>
            <pc:docMk/>
            <pc:sldMk cId="3272380072" sldId="460"/>
            <ac:spMk id="11" creationId="{82C69A8B-20C5-C288-0EC1-B125F41C2EC3}"/>
          </ac:spMkLst>
        </pc:spChg>
        <pc:spChg chg="mod">
          <ac:chgData name="michikawa.ryohei.6w@ms.c.kyoto-u.ac.jp" userId="36659597-653a-4c83-a64e-560438109475" providerId="ADAL" clId="{4F7C8032-83A7-4F2F-8A5A-DCB6753AE3B7}" dt="2025-11-20T05:39:31.139" v="1022" actId="1076"/>
          <ac:spMkLst>
            <pc:docMk/>
            <pc:sldMk cId="3272380072" sldId="460"/>
            <ac:spMk id="61" creationId="{83FC0452-ABC4-A4F5-E5CE-D2C7CA531838}"/>
          </ac:spMkLst>
        </pc:spChg>
        <pc:spChg chg="mod">
          <ac:chgData name="michikawa.ryohei.6w@ms.c.kyoto-u.ac.jp" userId="36659597-653a-4c83-a64e-560438109475" providerId="ADAL" clId="{4F7C8032-83A7-4F2F-8A5A-DCB6753AE3B7}" dt="2025-11-20T05:39:23.287" v="1021" actId="164"/>
          <ac:spMkLst>
            <pc:docMk/>
            <pc:sldMk cId="3272380072" sldId="460"/>
            <ac:spMk id="62" creationId="{7559BA51-D1F2-485C-ED51-19C35F55FFAD}"/>
          </ac:spMkLst>
        </pc:spChg>
        <pc:spChg chg="mod">
          <ac:chgData name="michikawa.ryohei.6w@ms.c.kyoto-u.ac.jp" userId="36659597-653a-4c83-a64e-560438109475" providerId="ADAL" clId="{4F7C8032-83A7-4F2F-8A5A-DCB6753AE3B7}" dt="2025-11-20T05:39:31.139" v="1022" actId="1076"/>
          <ac:spMkLst>
            <pc:docMk/>
            <pc:sldMk cId="3272380072" sldId="460"/>
            <ac:spMk id="63" creationId="{7FE4D352-F524-1905-EDD6-BD7C68C79EB0}"/>
          </ac:spMkLst>
        </pc:spChg>
        <pc:spChg chg="mod">
          <ac:chgData name="michikawa.ryohei.6w@ms.c.kyoto-u.ac.jp" userId="36659597-653a-4c83-a64e-560438109475" providerId="ADAL" clId="{4F7C8032-83A7-4F2F-8A5A-DCB6753AE3B7}" dt="2025-11-20T05:39:31.139" v="1022" actId="1076"/>
          <ac:spMkLst>
            <pc:docMk/>
            <pc:sldMk cId="3272380072" sldId="460"/>
            <ac:spMk id="87" creationId="{34840112-4046-260C-E779-098C4725157C}"/>
          </ac:spMkLst>
        </pc:spChg>
        <pc:spChg chg="mod">
          <ac:chgData name="michikawa.ryohei.6w@ms.c.kyoto-u.ac.jp" userId="36659597-653a-4c83-a64e-560438109475" providerId="ADAL" clId="{4F7C8032-83A7-4F2F-8A5A-DCB6753AE3B7}" dt="2025-11-20T05:39:31.139" v="1022" actId="1076"/>
          <ac:spMkLst>
            <pc:docMk/>
            <pc:sldMk cId="3272380072" sldId="460"/>
            <ac:spMk id="88" creationId="{2B5CFEE5-1B42-7B4E-55D6-04E57DC72FD8}"/>
          </ac:spMkLst>
        </pc:spChg>
        <pc:spChg chg="mod">
          <ac:chgData name="michikawa.ryohei.6w@ms.c.kyoto-u.ac.jp" userId="36659597-653a-4c83-a64e-560438109475" providerId="ADAL" clId="{4F7C8032-83A7-4F2F-8A5A-DCB6753AE3B7}" dt="2025-11-20T05:39:31.139" v="1022" actId="1076"/>
          <ac:spMkLst>
            <pc:docMk/>
            <pc:sldMk cId="3272380072" sldId="460"/>
            <ac:spMk id="89" creationId="{38162B57-468E-4F95-3B02-846C9B87EBC8}"/>
          </ac:spMkLst>
        </pc:spChg>
        <pc:spChg chg="mod">
          <ac:chgData name="michikawa.ryohei.6w@ms.c.kyoto-u.ac.jp" userId="36659597-653a-4c83-a64e-560438109475" providerId="ADAL" clId="{4F7C8032-83A7-4F2F-8A5A-DCB6753AE3B7}" dt="2025-11-20T05:39:31.139" v="1022" actId="1076"/>
          <ac:spMkLst>
            <pc:docMk/>
            <pc:sldMk cId="3272380072" sldId="460"/>
            <ac:spMk id="90" creationId="{E5A2F7F9-D4EF-C5FE-85FD-67EC846F6410}"/>
          </ac:spMkLst>
        </pc:spChg>
        <pc:spChg chg="mod">
          <ac:chgData name="michikawa.ryohei.6w@ms.c.kyoto-u.ac.jp" userId="36659597-653a-4c83-a64e-560438109475" providerId="ADAL" clId="{4F7C8032-83A7-4F2F-8A5A-DCB6753AE3B7}" dt="2025-11-20T05:39:23.287" v="1021" actId="164"/>
          <ac:spMkLst>
            <pc:docMk/>
            <pc:sldMk cId="3272380072" sldId="460"/>
            <ac:spMk id="91" creationId="{662AE5E6-D915-ED73-D351-A71A5AEBB918}"/>
          </ac:spMkLst>
        </pc:spChg>
        <pc:spChg chg="mod">
          <ac:chgData name="michikawa.ryohei.6w@ms.c.kyoto-u.ac.jp" userId="36659597-653a-4c83-a64e-560438109475" providerId="ADAL" clId="{4F7C8032-83A7-4F2F-8A5A-DCB6753AE3B7}" dt="2025-11-20T05:39:31.139" v="1022" actId="1076"/>
          <ac:spMkLst>
            <pc:docMk/>
            <pc:sldMk cId="3272380072" sldId="460"/>
            <ac:spMk id="101" creationId="{BB93C654-8FF9-D76F-D577-2C4E24E9C911}"/>
          </ac:spMkLst>
        </pc:spChg>
        <pc:spChg chg="mod">
          <ac:chgData name="michikawa.ryohei.6w@ms.c.kyoto-u.ac.jp" userId="36659597-653a-4c83-a64e-560438109475" providerId="ADAL" clId="{4F7C8032-83A7-4F2F-8A5A-DCB6753AE3B7}" dt="2025-11-20T05:39:31.139" v="1022" actId="1076"/>
          <ac:spMkLst>
            <pc:docMk/>
            <pc:sldMk cId="3272380072" sldId="460"/>
            <ac:spMk id="102" creationId="{96DF86C4-133C-F3C5-A8C6-3C6ABDFFF5F6}"/>
          </ac:spMkLst>
        </pc:spChg>
        <pc:spChg chg="mod">
          <ac:chgData name="michikawa.ryohei.6w@ms.c.kyoto-u.ac.jp" userId="36659597-653a-4c83-a64e-560438109475" providerId="ADAL" clId="{4F7C8032-83A7-4F2F-8A5A-DCB6753AE3B7}" dt="2025-11-20T05:39:31.139" v="1022" actId="1076"/>
          <ac:spMkLst>
            <pc:docMk/>
            <pc:sldMk cId="3272380072" sldId="460"/>
            <ac:spMk id="103" creationId="{3948C9B9-014A-5122-DAD3-518CE5BE96FA}"/>
          </ac:spMkLst>
        </pc:spChg>
        <pc:spChg chg="mod">
          <ac:chgData name="michikawa.ryohei.6w@ms.c.kyoto-u.ac.jp" userId="36659597-653a-4c83-a64e-560438109475" providerId="ADAL" clId="{4F7C8032-83A7-4F2F-8A5A-DCB6753AE3B7}" dt="2025-11-20T05:41:28.476" v="1055" actId="1076"/>
          <ac:spMkLst>
            <pc:docMk/>
            <pc:sldMk cId="3272380072" sldId="460"/>
            <ac:spMk id="123" creationId="{031EE730-C611-3EF5-826B-1D0A94652249}"/>
          </ac:spMkLst>
        </pc:spChg>
        <pc:spChg chg="mod">
          <ac:chgData name="michikawa.ryohei.6w@ms.c.kyoto-u.ac.jp" userId="36659597-653a-4c83-a64e-560438109475" providerId="ADAL" clId="{4F7C8032-83A7-4F2F-8A5A-DCB6753AE3B7}" dt="2025-11-20T05:41:28.476" v="1055" actId="1076"/>
          <ac:spMkLst>
            <pc:docMk/>
            <pc:sldMk cId="3272380072" sldId="460"/>
            <ac:spMk id="124" creationId="{DC726BC9-BCFD-D9BF-DE1A-2BB3EFE8FCE4}"/>
          </ac:spMkLst>
        </pc:spChg>
        <pc:spChg chg="mod">
          <ac:chgData name="michikawa.ryohei.6w@ms.c.kyoto-u.ac.jp" userId="36659597-653a-4c83-a64e-560438109475" providerId="ADAL" clId="{4F7C8032-83A7-4F2F-8A5A-DCB6753AE3B7}" dt="2025-11-20T05:39:31.139" v="1022" actId="1076"/>
          <ac:spMkLst>
            <pc:docMk/>
            <pc:sldMk cId="3272380072" sldId="460"/>
            <ac:spMk id="132" creationId="{6EF544E7-4F12-068F-4DF1-B2FDE9C7EB6F}"/>
          </ac:spMkLst>
        </pc:spChg>
        <pc:grpChg chg="mod">
          <ac:chgData name="michikawa.ryohei.6w@ms.c.kyoto-u.ac.jp" userId="36659597-653a-4c83-a64e-560438109475" providerId="ADAL" clId="{4F7C8032-83A7-4F2F-8A5A-DCB6753AE3B7}" dt="2025-11-20T05:39:00.007" v="1011" actId="1076"/>
          <ac:grpSpMkLst>
            <pc:docMk/>
            <pc:sldMk cId="3272380072" sldId="460"/>
            <ac:grpSpMk id="36" creationId="{DD97359B-B124-141C-B41C-7295832E8D6F}"/>
          </ac:grpSpMkLst>
        </pc:grpChg>
        <pc:grpChg chg="mod">
          <ac:chgData name="michikawa.ryohei.6w@ms.c.kyoto-u.ac.jp" userId="36659597-653a-4c83-a64e-560438109475" providerId="ADAL" clId="{4F7C8032-83A7-4F2F-8A5A-DCB6753AE3B7}" dt="2025-11-20T05:39:00.007" v="1011" actId="1076"/>
          <ac:grpSpMkLst>
            <pc:docMk/>
            <pc:sldMk cId="3272380072" sldId="460"/>
            <ac:grpSpMk id="52" creationId="{D11FE94E-3B28-F4E3-7FB8-9A4E548401AE}"/>
          </ac:grpSpMkLst>
        </pc:grpChg>
        <pc:picChg chg="add mod">
          <ac:chgData name="michikawa.ryohei.6w@ms.c.kyoto-u.ac.jp" userId="36659597-653a-4c83-a64e-560438109475" providerId="ADAL" clId="{4F7C8032-83A7-4F2F-8A5A-DCB6753AE3B7}" dt="2025-11-20T05:41:22.578" v="1054" actId="14100"/>
          <ac:picMkLst>
            <pc:docMk/>
            <pc:sldMk cId="3272380072" sldId="460"/>
            <ac:picMk id="3" creationId="{E51166ED-B71F-E1B4-45C0-8C180A36DFCE}"/>
          </ac:picMkLst>
        </pc:picChg>
        <pc:picChg chg="mod modCrop">
          <ac:chgData name="michikawa.ryohei.6w@ms.c.kyoto-u.ac.jp" userId="36659597-653a-4c83-a64e-560438109475" providerId="ADAL" clId="{4F7C8032-83A7-4F2F-8A5A-DCB6753AE3B7}" dt="2025-11-20T05:41:06.156" v="1050" actId="732"/>
          <ac:picMkLst>
            <pc:docMk/>
            <pc:sldMk cId="3272380072" sldId="460"/>
            <ac:picMk id="8" creationId="{4D4554DB-9E8B-479B-487F-4AEA157E0BD0}"/>
          </ac:picMkLst>
        </pc:picChg>
        <pc:cxnChg chg="mod">
          <ac:chgData name="michikawa.ryohei.6w@ms.c.kyoto-u.ac.jp" userId="36659597-653a-4c83-a64e-560438109475" providerId="ADAL" clId="{4F7C8032-83A7-4F2F-8A5A-DCB6753AE3B7}" dt="2025-11-20T05:39:47.546" v="1025" actId="14100"/>
          <ac:cxnSpMkLst>
            <pc:docMk/>
            <pc:sldMk cId="3272380072" sldId="460"/>
            <ac:cxnSpMk id="65" creationId="{F3F9C6C2-474B-21D4-862C-039D41531281}"/>
          </ac:cxnSpMkLst>
        </pc:cxnChg>
        <pc:cxnChg chg="mod">
          <ac:chgData name="michikawa.ryohei.6w@ms.c.kyoto-u.ac.jp" userId="36659597-653a-4c83-a64e-560438109475" providerId="ADAL" clId="{4F7C8032-83A7-4F2F-8A5A-DCB6753AE3B7}" dt="2025-11-20T05:39:22.771" v="1020" actId="1076"/>
          <ac:cxnSpMkLst>
            <pc:docMk/>
            <pc:sldMk cId="3272380072" sldId="460"/>
            <ac:cxnSpMk id="66" creationId="{28798572-B798-7A07-7A1E-E8E2D46FD521}"/>
          </ac:cxnSpMkLst>
        </pc:cxnChg>
        <pc:cxnChg chg="mod">
          <ac:chgData name="michikawa.ryohei.6w@ms.c.kyoto-u.ac.jp" userId="36659597-653a-4c83-a64e-560438109475" providerId="ADAL" clId="{4F7C8032-83A7-4F2F-8A5A-DCB6753AE3B7}" dt="2025-11-20T05:39:53.544" v="1026" actId="14100"/>
          <ac:cxnSpMkLst>
            <pc:docMk/>
            <pc:sldMk cId="3272380072" sldId="460"/>
            <ac:cxnSpMk id="69" creationId="{B9D40844-0949-17E9-0A05-BB4A2F2CA4CB}"/>
          </ac:cxnSpMkLst>
        </pc:cxnChg>
        <pc:cxnChg chg="mod">
          <ac:chgData name="michikawa.ryohei.6w@ms.c.kyoto-u.ac.jp" userId="36659597-653a-4c83-a64e-560438109475" providerId="ADAL" clId="{4F7C8032-83A7-4F2F-8A5A-DCB6753AE3B7}" dt="2025-11-20T05:39:22.771" v="1020" actId="1076"/>
          <ac:cxnSpMkLst>
            <pc:docMk/>
            <pc:sldMk cId="3272380072" sldId="460"/>
            <ac:cxnSpMk id="92" creationId="{34F8F422-2ED7-24C4-21E5-2978525E1F88}"/>
          </ac:cxnSpMkLst>
        </pc:cxnChg>
        <pc:cxnChg chg="mod">
          <ac:chgData name="michikawa.ryohei.6w@ms.c.kyoto-u.ac.jp" userId="36659597-653a-4c83-a64e-560438109475" providerId="ADAL" clId="{4F7C8032-83A7-4F2F-8A5A-DCB6753AE3B7}" dt="2025-11-20T05:39:44.036" v="1024" actId="14100"/>
          <ac:cxnSpMkLst>
            <pc:docMk/>
            <pc:sldMk cId="3272380072" sldId="460"/>
            <ac:cxnSpMk id="93" creationId="{3F43D19F-46AE-A267-E53E-4F444330D14D}"/>
          </ac:cxnSpMkLst>
        </pc:cxnChg>
        <pc:cxnChg chg="mod">
          <ac:chgData name="michikawa.ryohei.6w@ms.c.kyoto-u.ac.jp" userId="36659597-653a-4c83-a64e-560438109475" providerId="ADAL" clId="{4F7C8032-83A7-4F2F-8A5A-DCB6753AE3B7}" dt="2025-11-20T05:39:59.588" v="1027" actId="14100"/>
          <ac:cxnSpMkLst>
            <pc:docMk/>
            <pc:sldMk cId="3272380072" sldId="460"/>
            <ac:cxnSpMk id="94" creationId="{98A2452D-E199-DCE1-2F6E-6E2EB8C751EB}"/>
          </ac:cxnSpMkLst>
        </pc:cxnChg>
      </pc:sldChg>
      <pc:sldChg chg="addSp delSp modSp new mod">
        <pc:chgData name="michikawa.ryohei.6w@ms.c.kyoto-u.ac.jp" userId="36659597-653a-4c83-a64e-560438109475" providerId="ADAL" clId="{4F7C8032-83A7-4F2F-8A5A-DCB6753AE3B7}" dt="2025-11-20T05:55:20.175" v="1539"/>
        <pc:sldMkLst>
          <pc:docMk/>
          <pc:sldMk cId="443038944" sldId="461"/>
        </pc:sldMkLst>
        <pc:spChg chg="mod">
          <ac:chgData name="michikawa.ryohei.6w@ms.c.kyoto-u.ac.jp" userId="36659597-653a-4c83-a64e-560438109475" providerId="ADAL" clId="{4F7C8032-83A7-4F2F-8A5A-DCB6753AE3B7}" dt="2025-11-20T05:44:06.211" v="1105"/>
          <ac:spMkLst>
            <pc:docMk/>
            <pc:sldMk cId="443038944" sldId="461"/>
            <ac:spMk id="2" creationId="{A15C650B-7BDD-9E85-F86F-8A861FCCD967}"/>
          </ac:spMkLst>
        </pc:spChg>
        <pc:spChg chg="add mod">
          <ac:chgData name="michikawa.ryohei.6w@ms.c.kyoto-u.ac.jp" userId="36659597-653a-4c83-a64e-560438109475" providerId="ADAL" clId="{4F7C8032-83A7-4F2F-8A5A-DCB6753AE3B7}" dt="2025-11-20T05:51:03.727" v="1203" actId="1076"/>
          <ac:spMkLst>
            <pc:docMk/>
            <pc:sldMk cId="443038944" sldId="461"/>
            <ac:spMk id="11" creationId="{CD5413E2-639A-F88B-18A5-62086E421ADE}"/>
          </ac:spMkLst>
        </pc:spChg>
        <pc:spChg chg="add mod">
          <ac:chgData name="michikawa.ryohei.6w@ms.c.kyoto-u.ac.jp" userId="36659597-653a-4c83-a64e-560438109475" providerId="ADAL" clId="{4F7C8032-83A7-4F2F-8A5A-DCB6753AE3B7}" dt="2025-11-20T05:51:25.607" v="1204" actId="1076"/>
          <ac:spMkLst>
            <pc:docMk/>
            <pc:sldMk cId="443038944" sldId="461"/>
            <ac:spMk id="12" creationId="{E2BD2776-F13A-6D56-7D54-1EA674718E4E}"/>
          </ac:spMkLst>
        </pc:spChg>
        <pc:spChg chg="add mod">
          <ac:chgData name="michikawa.ryohei.6w@ms.c.kyoto-u.ac.jp" userId="36659597-653a-4c83-a64e-560438109475" providerId="ADAL" clId="{4F7C8032-83A7-4F2F-8A5A-DCB6753AE3B7}" dt="2025-11-20T05:50:59.541" v="1202" actId="1076"/>
          <ac:spMkLst>
            <pc:docMk/>
            <pc:sldMk cId="443038944" sldId="461"/>
            <ac:spMk id="13" creationId="{5DC5F2DD-68A6-FC88-8531-BD1849DE9E21}"/>
          </ac:spMkLst>
        </pc:spChg>
        <pc:spChg chg="add mod">
          <ac:chgData name="michikawa.ryohei.6w@ms.c.kyoto-u.ac.jp" userId="36659597-653a-4c83-a64e-560438109475" providerId="ADAL" clId="{4F7C8032-83A7-4F2F-8A5A-DCB6753AE3B7}" dt="2025-11-20T05:49:34.313" v="1185" actId="164"/>
          <ac:spMkLst>
            <pc:docMk/>
            <pc:sldMk cId="443038944" sldId="461"/>
            <ac:spMk id="18" creationId="{374213C2-97EC-FA0C-C805-4E7E8F34182A}"/>
          </ac:spMkLst>
        </pc:spChg>
        <pc:spChg chg="add mod">
          <ac:chgData name="michikawa.ryohei.6w@ms.c.kyoto-u.ac.jp" userId="36659597-653a-4c83-a64e-560438109475" providerId="ADAL" clId="{4F7C8032-83A7-4F2F-8A5A-DCB6753AE3B7}" dt="2025-11-20T05:51:44.247" v="1250" actId="1076"/>
          <ac:spMkLst>
            <pc:docMk/>
            <pc:sldMk cId="443038944" sldId="461"/>
            <ac:spMk id="22" creationId="{54715C46-523F-4001-B649-97EE80D623B6}"/>
          </ac:spMkLst>
        </pc:spChg>
        <pc:spChg chg="add mod">
          <ac:chgData name="michikawa.ryohei.6w@ms.c.kyoto-u.ac.jp" userId="36659597-653a-4c83-a64e-560438109475" providerId="ADAL" clId="{4F7C8032-83A7-4F2F-8A5A-DCB6753AE3B7}" dt="2025-11-20T05:54:07.056" v="1437" actId="1076"/>
          <ac:spMkLst>
            <pc:docMk/>
            <pc:sldMk cId="443038944" sldId="461"/>
            <ac:spMk id="23" creationId="{F3EEB38E-3FF2-55CB-B91E-30D7BF006A0A}"/>
          </ac:spMkLst>
        </pc:spChg>
        <pc:spChg chg="add mod">
          <ac:chgData name="michikawa.ryohei.6w@ms.c.kyoto-u.ac.jp" userId="36659597-653a-4c83-a64e-560438109475" providerId="ADAL" clId="{4F7C8032-83A7-4F2F-8A5A-DCB6753AE3B7}" dt="2025-11-20T05:55:20.175" v="1539"/>
          <ac:spMkLst>
            <pc:docMk/>
            <pc:sldMk cId="443038944" sldId="461"/>
            <ac:spMk id="24" creationId="{8F2DA81B-6D71-1FEC-D3ED-46AD410DBD08}"/>
          </ac:spMkLst>
        </pc:spChg>
        <pc:grpChg chg="add mod">
          <ac:chgData name="michikawa.ryohei.6w@ms.c.kyoto-u.ac.jp" userId="36659597-653a-4c83-a64e-560438109475" providerId="ADAL" clId="{4F7C8032-83A7-4F2F-8A5A-DCB6753AE3B7}" dt="2025-11-20T05:49:48.374" v="1192" actId="1076"/>
          <ac:grpSpMkLst>
            <pc:docMk/>
            <pc:sldMk cId="443038944" sldId="461"/>
            <ac:grpSpMk id="19" creationId="{1D901161-4490-7B3F-C0A7-9D7AC54E7B83}"/>
          </ac:grpSpMkLst>
        </pc:grpChg>
        <pc:picChg chg="add mod">
          <ac:chgData name="michikawa.ryohei.6w@ms.c.kyoto-u.ac.jp" userId="36659597-653a-4c83-a64e-560438109475" providerId="ADAL" clId="{4F7C8032-83A7-4F2F-8A5A-DCB6753AE3B7}" dt="2025-11-20T05:47:43.749" v="1177" actId="1076"/>
          <ac:picMkLst>
            <pc:docMk/>
            <pc:sldMk cId="443038944" sldId="461"/>
            <ac:picMk id="10" creationId="{D201986C-B5CE-252A-2A43-E8A51549D3CE}"/>
          </ac:picMkLst>
        </pc:picChg>
        <pc:picChg chg="add mod">
          <ac:chgData name="michikawa.ryohei.6w@ms.c.kyoto-u.ac.jp" userId="36659597-653a-4c83-a64e-560438109475" providerId="ADAL" clId="{4F7C8032-83A7-4F2F-8A5A-DCB6753AE3B7}" dt="2025-11-20T05:49:34.313" v="1185" actId="164"/>
          <ac:picMkLst>
            <pc:docMk/>
            <pc:sldMk cId="443038944" sldId="461"/>
            <ac:picMk id="17" creationId="{1C759AC6-2F05-909F-C0D1-B5A4533046DE}"/>
          </ac:picMkLst>
        </pc:picChg>
        <pc:picChg chg="add mod ord">
          <ac:chgData name="michikawa.ryohei.6w@ms.c.kyoto-u.ac.jp" userId="36659597-653a-4c83-a64e-560438109475" providerId="ADAL" clId="{4F7C8032-83A7-4F2F-8A5A-DCB6753AE3B7}" dt="2025-11-20T05:50:55.622" v="1201" actId="167"/>
          <ac:picMkLst>
            <pc:docMk/>
            <pc:sldMk cId="443038944" sldId="461"/>
            <ac:picMk id="21" creationId="{B73437C6-9BA9-6309-E610-2654ECE19EC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E4B99-7740-47E6-96F2-90CB8C3230B1}" type="doc">
      <dgm:prSet loTypeId="urn:microsoft.com/office/officeart/2005/8/layout/cycle8" loCatId="cycle" qsTypeId="urn:microsoft.com/office/officeart/2005/8/quickstyle/simple1" qsCatId="simple" csTypeId="urn:microsoft.com/office/officeart/2005/8/colors/accent0_3" csCatId="mainScheme" phldr="1"/>
      <dgm:spPr/>
      <dgm:t>
        <a:bodyPr/>
        <a:lstStyle/>
        <a:p>
          <a:endParaRPr kumimoji="1" lang="ja-JP" altLang="en-US"/>
        </a:p>
      </dgm:t>
    </dgm:pt>
    <dgm:pt modelId="{CFE864E3-582F-4E6B-A0D1-036C23B03E6A}">
      <dgm:prSet phldrT="[テキスト]"/>
      <dgm:spPr/>
      <dgm:t>
        <a:bodyPr/>
        <a:lstStyle/>
        <a:p>
          <a:r>
            <a:rPr lang="ja-JP" altLang="en-US"/>
            <a:t>製造</a:t>
          </a:r>
        </a:p>
      </dgm:t>
    </dgm:pt>
    <dgm:pt modelId="{BCC40688-2F02-4C7E-9E32-F5766E2F20F7}" type="parTrans" cxnId="{B9BBF904-A5EE-4641-993E-17D710064F45}">
      <dgm:prSet/>
      <dgm:spPr/>
      <dgm:t>
        <a:bodyPr/>
        <a:lstStyle/>
        <a:p>
          <a:endParaRPr kumimoji="1" lang="ja-JP" altLang="en-US"/>
        </a:p>
      </dgm:t>
    </dgm:pt>
    <dgm:pt modelId="{6D3279A7-6A68-4005-B223-7FAEC4A66A7B}" type="sibTrans" cxnId="{B9BBF904-A5EE-4641-993E-17D710064F45}">
      <dgm:prSet/>
      <dgm:spPr/>
      <dgm:t>
        <a:bodyPr/>
        <a:lstStyle/>
        <a:p>
          <a:endParaRPr kumimoji="1" lang="ja-JP" altLang="en-US"/>
        </a:p>
      </dgm:t>
    </dgm:pt>
    <dgm:pt modelId="{431CB9F3-80E8-4095-8FFC-357AD49DD804}">
      <dgm:prSet phldrT="[テキスト]"/>
      <dgm:spPr/>
      <dgm:t>
        <a:bodyPr/>
        <a:lstStyle/>
        <a:p>
          <a:r>
            <a:rPr kumimoji="1" lang="ja-JP" altLang="en-US"/>
            <a:t>制御</a:t>
          </a:r>
        </a:p>
      </dgm:t>
    </dgm:pt>
    <dgm:pt modelId="{0527E6FE-1EC1-4FE6-8782-73EFE2EB5091}" type="parTrans" cxnId="{B02DCDCF-4C98-4624-9CE4-739A6484AC37}">
      <dgm:prSet/>
      <dgm:spPr/>
      <dgm:t>
        <a:bodyPr/>
        <a:lstStyle/>
        <a:p>
          <a:endParaRPr kumimoji="1" lang="ja-JP" altLang="en-US"/>
        </a:p>
      </dgm:t>
    </dgm:pt>
    <dgm:pt modelId="{52491BFB-057F-4AAF-87EB-A640F8382D4F}" type="sibTrans" cxnId="{B02DCDCF-4C98-4624-9CE4-739A6484AC37}">
      <dgm:prSet/>
      <dgm:spPr/>
      <dgm:t>
        <a:bodyPr/>
        <a:lstStyle/>
        <a:p>
          <a:endParaRPr kumimoji="1" lang="ja-JP" altLang="en-US"/>
        </a:p>
      </dgm:t>
    </dgm:pt>
    <dgm:pt modelId="{85CF6640-C151-46FC-BAB6-086A8E562627}">
      <dgm:prSet phldrT="[テキスト]"/>
      <dgm:spPr/>
      <dgm:t>
        <a:bodyPr/>
        <a:lstStyle/>
        <a:p>
          <a:r>
            <a:rPr kumimoji="1" lang="ja-JP" altLang="en-US"/>
            <a:t>設計</a:t>
          </a:r>
        </a:p>
      </dgm:t>
    </dgm:pt>
    <dgm:pt modelId="{624D8FAB-E1EE-47EA-8B02-173D58EBAA22}" type="parTrans" cxnId="{FDC8D421-D5A8-48B4-859C-85A0F5F1291E}">
      <dgm:prSet/>
      <dgm:spPr/>
      <dgm:t>
        <a:bodyPr/>
        <a:lstStyle/>
        <a:p>
          <a:endParaRPr kumimoji="1" lang="ja-JP" altLang="en-US"/>
        </a:p>
      </dgm:t>
    </dgm:pt>
    <dgm:pt modelId="{A76EB03D-8AD1-48B5-844A-982B4231D154}" type="sibTrans" cxnId="{FDC8D421-D5A8-48B4-859C-85A0F5F1291E}">
      <dgm:prSet/>
      <dgm:spPr/>
      <dgm:t>
        <a:bodyPr/>
        <a:lstStyle/>
        <a:p>
          <a:endParaRPr kumimoji="1" lang="ja-JP" altLang="en-US"/>
        </a:p>
      </dgm:t>
    </dgm:pt>
    <dgm:pt modelId="{6DBDE7F9-B877-4E99-A7AA-A73305D23A39}" type="pres">
      <dgm:prSet presAssocID="{33FE4B99-7740-47E6-96F2-90CB8C3230B1}" presName="compositeShape" presStyleCnt="0">
        <dgm:presLayoutVars>
          <dgm:chMax val="7"/>
          <dgm:dir/>
          <dgm:resizeHandles val="exact"/>
        </dgm:presLayoutVars>
      </dgm:prSet>
      <dgm:spPr/>
    </dgm:pt>
    <dgm:pt modelId="{2E061F9E-B2A0-45C9-8EC5-80CA25BA9601}" type="pres">
      <dgm:prSet presAssocID="{33FE4B99-7740-47E6-96F2-90CB8C3230B1}" presName="wedge1" presStyleLbl="node1" presStyleIdx="0" presStyleCnt="3"/>
      <dgm:spPr/>
    </dgm:pt>
    <dgm:pt modelId="{9BB6D25F-C4D1-4D86-BA9D-37FB3C314FA8}" type="pres">
      <dgm:prSet presAssocID="{33FE4B99-7740-47E6-96F2-90CB8C3230B1}" presName="dummy1a" presStyleCnt="0"/>
      <dgm:spPr/>
    </dgm:pt>
    <dgm:pt modelId="{E8569513-058E-4C2A-B60B-888614D41299}" type="pres">
      <dgm:prSet presAssocID="{33FE4B99-7740-47E6-96F2-90CB8C3230B1}" presName="dummy1b" presStyleCnt="0"/>
      <dgm:spPr/>
    </dgm:pt>
    <dgm:pt modelId="{7BD03858-DDA0-4380-9448-403660439D5C}" type="pres">
      <dgm:prSet presAssocID="{33FE4B99-7740-47E6-96F2-90CB8C3230B1}" presName="wedge1Tx" presStyleLbl="node1" presStyleIdx="0" presStyleCnt="3">
        <dgm:presLayoutVars>
          <dgm:chMax val="0"/>
          <dgm:chPref val="0"/>
          <dgm:bulletEnabled val="1"/>
        </dgm:presLayoutVars>
      </dgm:prSet>
      <dgm:spPr/>
    </dgm:pt>
    <dgm:pt modelId="{BCC2831A-BB5C-4854-A0A0-B27B9D4EB4A6}" type="pres">
      <dgm:prSet presAssocID="{33FE4B99-7740-47E6-96F2-90CB8C3230B1}" presName="wedge2" presStyleLbl="node1" presStyleIdx="1" presStyleCnt="3"/>
      <dgm:spPr/>
    </dgm:pt>
    <dgm:pt modelId="{F8DF4B50-DB15-44A5-9F03-EC05443F2CF0}" type="pres">
      <dgm:prSet presAssocID="{33FE4B99-7740-47E6-96F2-90CB8C3230B1}" presName="dummy2a" presStyleCnt="0"/>
      <dgm:spPr/>
    </dgm:pt>
    <dgm:pt modelId="{44AAC1F5-FD3E-48CB-A42C-D2F8064BD459}" type="pres">
      <dgm:prSet presAssocID="{33FE4B99-7740-47E6-96F2-90CB8C3230B1}" presName="dummy2b" presStyleCnt="0"/>
      <dgm:spPr/>
    </dgm:pt>
    <dgm:pt modelId="{389AA876-7071-4A4B-94D2-E6E069F9A1AE}" type="pres">
      <dgm:prSet presAssocID="{33FE4B99-7740-47E6-96F2-90CB8C3230B1}" presName="wedge2Tx" presStyleLbl="node1" presStyleIdx="1" presStyleCnt="3">
        <dgm:presLayoutVars>
          <dgm:chMax val="0"/>
          <dgm:chPref val="0"/>
          <dgm:bulletEnabled val="1"/>
        </dgm:presLayoutVars>
      </dgm:prSet>
      <dgm:spPr/>
    </dgm:pt>
    <dgm:pt modelId="{5AF33C7F-43F5-4DEA-93E5-C2E6F88B8788}" type="pres">
      <dgm:prSet presAssocID="{33FE4B99-7740-47E6-96F2-90CB8C3230B1}" presName="wedge3" presStyleLbl="node1" presStyleIdx="2" presStyleCnt="3"/>
      <dgm:spPr/>
    </dgm:pt>
    <dgm:pt modelId="{0E31B066-CB1C-47B9-A2D1-39584ED3CEB5}" type="pres">
      <dgm:prSet presAssocID="{33FE4B99-7740-47E6-96F2-90CB8C3230B1}" presName="dummy3a" presStyleCnt="0"/>
      <dgm:spPr/>
    </dgm:pt>
    <dgm:pt modelId="{3BECBC6E-84B7-4243-866D-3BFDCFBE0715}" type="pres">
      <dgm:prSet presAssocID="{33FE4B99-7740-47E6-96F2-90CB8C3230B1}" presName="dummy3b" presStyleCnt="0"/>
      <dgm:spPr/>
    </dgm:pt>
    <dgm:pt modelId="{9900D35E-381B-4E88-A8D2-C5463BE8B8D6}" type="pres">
      <dgm:prSet presAssocID="{33FE4B99-7740-47E6-96F2-90CB8C3230B1}" presName="wedge3Tx" presStyleLbl="node1" presStyleIdx="2" presStyleCnt="3">
        <dgm:presLayoutVars>
          <dgm:chMax val="0"/>
          <dgm:chPref val="0"/>
          <dgm:bulletEnabled val="1"/>
        </dgm:presLayoutVars>
      </dgm:prSet>
      <dgm:spPr/>
    </dgm:pt>
    <dgm:pt modelId="{EC4207D2-30E2-427C-9257-93C073195443}" type="pres">
      <dgm:prSet presAssocID="{6D3279A7-6A68-4005-B223-7FAEC4A66A7B}" presName="arrowWedge1" presStyleLbl="fgSibTrans2D1" presStyleIdx="0" presStyleCnt="3"/>
      <dgm:spPr/>
    </dgm:pt>
    <dgm:pt modelId="{E3B6199F-A180-44C4-A8DA-09E8D0674461}" type="pres">
      <dgm:prSet presAssocID="{52491BFB-057F-4AAF-87EB-A640F8382D4F}" presName="arrowWedge2" presStyleLbl="fgSibTrans2D1" presStyleIdx="1" presStyleCnt="3"/>
      <dgm:spPr/>
    </dgm:pt>
    <dgm:pt modelId="{187AE5FA-E8B5-4E70-83CF-351B434918E9}" type="pres">
      <dgm:prSet presAssocID="{A76EB03D-8AD1-48B5-844A-982B4231D154}" presName="arrowWedge3" presStyleLbl="fgSibTrans2D1" presStyleIdx="2" presStyleCnt="3"/>
      <dgm:spPr/>
    </dgm:pt>
  </dgm:ptLst>
  <dgm:cxnLst>
    <dgm:cxn modelId="{B9BBF904-A5EE-4641-993E-17D710064F45}" srcId="{33FE4B99-7740-47E6-96F2-90CB8C3230B1}" destId="{CFE864E3-582F-4E6B-A0D1-036C23B03E6A}" srcOrd="0" destOrd="0" parTransId="{BCC40688-2F02-4C7E-9E32-F5766E2F20F7}" sibTransId="{6D3279A7-6A68-4005-B223-7FAEC4A66A7B}"/>
    <dgm:cxn modelId="{FDC8D421-D5A8-48B4-859C-85A0F5F1291E}" srcId="{33FE4B99-7740-47E6-96F2-90CB8C3230B1}" destId="{85CF6640-C151-46FC-BAB6-086A8E562627}" srcOrd="2" destOrd="0" parTransId="{624D8FAB-E1EE-47EA-8B02-173D58EBAA22}" sibTransId="{A76EB03D-8AD1-48B5-844A-982B4231D154}"/>
    <dgm:cxn modelId="{01CC9A6B-8DEF-432A-8BD3-BC34435E71DE}" type="presOf" srcId="{431CB9F3-80E8-4095-8FFC-357AD49DD804}" destId="{389AA876-7071-4A4B-94D2-E6E069F9A1AE}" srcOrd="1" destOrd="0" presId="urn:microsoft.com/office/officeart/2005/8/layout/cycle8"/>
    <dgm:cxn modelId="{AEB86D78-730F-41E0-86E8-CFB507138073}" type="presOf" srcId="{CFE864E3-582F-4E6B-A0D1-036C23B03E6A}" destId="{7BD03858-DDA0-4380-9448-403660439D5C}" srcOrd="1" destOrd="0" presId="urn:microsoft.com/office/officeart/2005/8/layout/cycle8"/>
    <dgm:cxn modelId="{1EBAA87B-3495-4257-B17B-98FE339C7DCD}" type="presOf" srcId="{CFE864E3-582F-4E6B-A0D1-036C23B03E6A}" destId="{2E061F9E-B2A0-45C9-8EC5-80CA25BA9601}" srcOrd="0" destOrd="0" presId="urn:microsoft.com/office/officeart/2005/8/layout/cycle8"/>
    <dgm:cxn modelId="{A7BA909B-9C38-4C03-853E-2178E62DA08D}" type="presOf" srcId="{85CF6640-C151-46FC-BAB6-086A8E562627}" destId="{5AF33C7F-43F5-4DEA-93E5-C2E6F88B8788}" srcOrd="0" destOrd="0" presId="urn:microsoft.com/office/officeart/2005/8/layout/cycle8"/>
    <dgm:cxn modelId="{B02DCDCF-4C98-4624-9CE4-739A6484AC37}" srcId="{33FE4B99-7740-47E6-96F2-90CB8C3230B1}" destId="{431CB9F3-80E8-4095-8FFC-357AD49DD804}" srcOrd="1" destOrd="0" parTransId="{0527E6FE-1EC1-4FE6-8782-73EFE2EB5091}" sibTransId="{52491BFB-057F-4AAF-87EB-A640F8382D4F}"/>
    <dgm:cxn modelId="{8E4231E1-CCC0-4B1A-BB20-DE278C709DD8}" type="presOf" srcId="{33FE4B99-7740-47E6-96F2-90CB8C3230B1}" destId="{6DBDE7F9-B877-4E99-A7AA-A73305D23A39}" srcOrd="0" destOrd="0" presId="urn:microsoft.com/office/officeart/2005/8/layout/cycle8"/>
    <dgm:cxn modelId="{31850BE6-1F27-4CA0-A9DA-1CD6023B4525}" type="presOf" srcId="{431CB9F3-80E8-4095-8FFC-357AD49DD804}" destId="{BCC2831A-BB5C-4854-A0A0-B27B9D4EB4A6}" srcOrd="0" destOrd="0" presId="urn:microsoft.com/office/officeart/2005/8/layout/cycle8"/>
    <dgm:cxn modelId="{B87FB3EC-5CB1-4BD4-8FE6-AECBB6F7A23C}" type="presOf" srcId="{85CF6640-C151-46FC-BAB6-086A8E562627}" destId="{9900D35E-381B-4E88-A8D2-C5463BE8B8D6}" srcOrd="1" destOrd="0" presId="urn:microsoft.com/office/officeart/2005/8/layout/cycle8"/>
    <dgm:cxn modelId="{BF1F6BCE-E20D-4E5F-892D-71FD5AEF657D}" type="presParOf" srcId="{6DBDE7F9-B877-4E99-A7AA-A73305D23A39}" destId="{2E061F9E-B2A0-45C9-8EC5-80CA25BA9601}" srcOrd="0" destOrd="0" presId="urn:microsoft.com/office/officeart/2005/8/layout/cycle8"/>
    <dgm:cxn modelId="{C37E21F5-4820-4E28-B3A7-701F70F149BC}" type="presParOf" srcId="{6DBDE7F9-B877-4E99-A7AA-A73305D23A39}" destId="{9BB6D25F-C4D1-4D86-BA9D-37FB3C314FA8}" srcOrd="1" destOrd="0" presId="urn:microsoft.com/office/officeart/2005/8/layout/cycle8"/>
    <dgm:cxn modelId="{DB13AC61-B246-4C9F-ADA6-1881F4276F6B}" type="presParOf" srcId="{6DBDE7F9-B877-4E99-A7AA-A73305D23A39}" destId="{E8569513-058E-4C2A-B60B-888614D41299}" srcOrd="2" destOrd="0" presId="urn:microsoft.com/office/officeart/2005/8/layout/cycle8"/>
    <dgm:cxn modelId="{58307CF8-7AC3-409F-BA64-65CEE78BAB99}" type="presParOf" srcId="{6DBDE7F9-B877-4E99-A7AA-A73305D23A39}" destId="{7BD03858-DDA0-4380-9448-403660439D5C}" srcOrd="3" destOrd="0" presId="urn:microsoft.com/office/officeart/2005/8/layout/cycle8"/>
    <dgm:cxn modelId="{7970856F-1216-4AF0-8F09-3791C1161FB8}" type="presParOf" srcId="{6DBDE7F9-B877-4E99-A7AA-A73305D23A39}" destId="{BCC2831A-BB5C-4854-A0A0-B27B9D4EB4A6}" srcOrd="4" destOrd="0" presId="urn:microsoft.com/office/officeart/2005/8/layout/cycle8"/>
    <dgm:cxn modelId="{2577D750-95EE-43C8-9BD7-24BDE9C71769}" type="presParOf" srcId="{6DBDE7F9-B877-4E99-A7AA-A73305D23A39}" destId="{F8DF4B50-DB15-44A5-9F03-EC05443F2CF0}" srcOrd="5" destOrd="0" presId="urn:microsoft.com/office/officeart/2005/8/layout/cycle8"/>
    <dgm:cxn modelId="{7F3B059B-5F39-407D-8F95-74FBC7BE9FA9}" type="presParOf" srcId="{6DBDE7F9-B877-4E99-A7AA-A73305D23A39}" destId="{44AAC1F5-FD3E-48CB-A42C-D2F8064BD459}" srcOrd="6" destOrd="0" presId="urn:microsoft.com/office/officeart/2005/8/layout/cycle8"/>
    <dgm:cxn modelId="{D854B0FA-9EC5-4454-A715-2ABCE25B595A}" type="presParOf" srcId="{6DBDE7F9-B877-4E99-A7AA-A73305D23A39}" destId="{389AA876-7071-4A4B-94D2-E6E069F9A1AE}" srcOrd="7" destOrd="0" presId="urn:microsoft.com/office/officeart/2005/8/layout/cycle8"/>
    <dgm:cxn modelId="{A9A6BC70-FC6E-4F5B-B89D-35C416D0A084}" type="presParOf" srcId="{6DBDE7F9-B877-4E99-A7AA-A73305D23A39}" destId="{5AF33C7F-43F5-4DEA-93E5-C2E6F88B8788}" srcOrd="8" destOrd="0" presId="urn:microsoft.com/office/officeart/2005/8/layout/cycle8"/>
    <dgm:cxn modelId="{5233E26E-501E-429B-8C7D-534B3D4310A6}" type="presParOf" srcId="{6DBDE7F9-B877-4E99-A7AA-A73305D23A39}" destId="{0E31B066-CB1C-47B9-A2D1-39584ED3CEB5}" srcOrd="9" destOrd="0" presId="urn:microsoft.com/office/officeart/2005/8/layout/cycle8"/>
    <dgm:cxn modelId="{FC368D5B-90AC-43EB-B377-D8DC52CDF974}" type="presParOf" srcId="{6DBDE7F9-B877-4E99-A7AA-A73305D23A39}" destId="{3BECBC6E-84B7-4243-866D-3BFDCFBE0715}" srcOrd="10" destOrd="0" presId="urn:microsoft.com/office/officeart/2005/8/layout/cycle8"/>
    <dgm:cxn modelId="{941D5C20-11D7-482C-BBA1-BE9C28B018FE}" type="presParOf" srcId="{6DBDE7F9-B877-4E99-A7AA-A73305D23A39}" destId="{9900D35E-381B-4E88-A8D2-C5463BE8B8D6}" srcOrd="11" destOrd="0" presId="urn:microsoft.com/office/officeart/2005/8/layout/cycle8"/>
    <dgm:cxn modelId="{EFB46231-4BA9-4DCE-B04B-33076C47396F}" type="presParOf" srcId="{6DBDE7F9-B877-4E99-A7AA-A73305D23A39}" destId="{EC4207D2-30E2-427C-9257-93C073195443}" srcOrd="12" destOrd="0" presId="urn:microsoft.com/office/officeart/2005/8/layout/cycle8"/>
    <dgm:cxn modelId="{3D287DD6-ACC4-4976-9693-568CBF9B33F0}" type="presParOf" srcId="{6DBDE7F9-B877-4E99-A7AA-A73305D23A39}" destId="{E3B6199F-A180-44C4-A8DA-09E8D0674461}" srcOrd="13" destOrd="0" presId="urn:microsoft.com/office/officeart/2005/8/layout/cycle8"/>
    <dgm:cxn modelId="{A3555B0A-D3E5-4ED7-8BA1-A7FF4E495A80}" type="presParOf" srcId="{6DBDE7F9-B877-4E99-A7AA-A73305D23A39}" destId="{187AE5FA-E8B5-4E70-83CF-351B434918E9}"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61F9E-B2A0-45C9-8EC5-80CA25BA9601}">
      <dsp:nvSpPr>
        <dsp:cNvPr id="0" name=""/>
        <dsp:cNvSpPr/>
      </dsp:nvSpPr>
      <dsp:spPr>
        <a:xfrm>
          <a:off x="1881902" y="352213"/>
          <a:ext cx="4551680" cy="4551680"/>
        </a:xfrm>
        <a:prstGeom prst="pie">
          <a:avLst>
            <a:gd name="adj1" fmla="val 16200000"/>
            <a:gd name="adj2" fmla="val 18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ja-JP" altLang="en-US" sz="5400" kern="1200"/>
            <a:t>製造</a:t>
          </a:r>
        </a:p>
      </dsp:txBody>
      <dsp:txXfrm>
        <a:off x="4280746" y="1316736"/>
        <a:ext cx="1625600" cy="1354666"/>
      </dsp:txXfrm>
    </dsp:sp>
    <dsp:sp modelId="{BCC2831A-BB5C-4854-A0A0-B27B9D4EB4A6}">
      <dsp:nvSpPr>
        <dsp:cNvPr id="0" name=""/>
        <dsp:cNvSpPr/>
      </dsp:nvSpPr>
      <dsp:spPr>
        <a:xfrm>
          <a:off x="1788159" y="514773"/>
          <a:ext cx="4551680" cy="4551680"/>
        </a:xfrm>
        <a:prstGeom prst="pie">
          <a:avLst>
            <a:gd name="adj1" fmla="val 1800000"/>
            <a:gd name="adj2" fmla="val 90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kumimoji="1" lang="ja-JP" altLang="en-US" sz="5400" kern="1200"/>
            <a:t>制御</a:t>
          </a:r>
        </a:p>
      </dsp:txBody>
      <dsp:txXfrm>
        <a:off x="2871893" y="3467946"/>
        <a:ext cx="2438400" cy="1192106"/>
      </dsp:txXfrm>
    </dsp:sp>
    <dsp:sp modelId="{5AF33C7F-43F5-4DEA-93E5-C2E6F88B8788}">
      <dsp:nvSpPr>
        <dsp:cNvPr id="0" name=""/>
        <dsp:cNvSpPr/>
      </dsp:nvSpPr>
      <dsp:spPr>
        <a:xfrm>
          <a:off x="1694416" y="352213"/>
          <a:ext cx="4551680" cy="4551680"/>
        </a:xfrm>
        <a:prstGeom prst="pie">
          <a:avLst>
            <a:gd name="adj1" fmla="val 9000000"/>
            <a:gd name="adj2" fmla="val 162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kumimoji="1" lang="ja-JP" altLang="en-US" sz="5400" kern="1200"/>
            <a:t>設計</a:t>
          </a:r>
        </a:p>
      </dsp:txBody>
      <dsp:txXfrm>
        <a:off x="2221653" y="1316736"/>
        <a:ext cx="1625600" cy="1354666"/>
      </dsp:txXfrm>
    </dsp:sp>
    <dsp:sp modelId="{EC4207D2-30E2-427C-9257-93C073195443}">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B6199F-A180-44C4-A8DA-09E8D0674461}">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7AE5FA-E8B5-4E70-83CF-351B434918E9}">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3914F22A-D723-47FE-BEA4-6954A4D5DEE6}" type="datetimeFigureOut">
              <a:rPr kumimoji="1" lang="ja-JP" altLang="en-US" smtClean="0"/>
              <a:t>2025/12/3</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9D0672F8-21C7-4575-AF14-4AC6C3210AA3}" type="slidenum">
              <a:rPr kumimoji="1" lang="ja-JP" altLang="en-US" smtClean="0"/>
              <a:t>‹#›</a:t>
            </a:fld>
            <a:endParaRPr kumimoji="1" lang="ja-JP" altLang="en-US"/>
          </a:p>
        </p:txBody>
      </p:sp>
    </p:spTree>
    <p:extLst>
      <p:ext uri="{BB962C8B-B14F-4D97-AF65-F5344CB8AC3E}">
        <p14:creationId xmlns:p14="http://schemas.microsoft.com/office/powerpoint/2010/main" val="35029113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086D5D2-ED96-4C33-8FE9-0ABE15CD1AD2}" type="slidenum">
              <a:rPr kumimoji="1" lang="ja-JP" altLang="en-US" smtClean="0"/>
              <a:t>1</a:t>
            </a:fld>
            <a:endParaRPr kumimoji="1" lang="ja-JP" altLang="en-US"/>
          </a:p>
        </p:txBody>
      </p:sp>
    </p:spTree>
    <p:extLst>
      <p:ext uri="{BB962C8B-B14F-4D97-AF65-F5344CB8AC3E}">
        <p14:creationId xmlns:p14="http://schemas.microsoft.com/office/powerpoint/2010/main" val="428222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12</a:t>
            </a:fld>
            <a:endParaRPr kumimoji="1" lang="ja-JP" altLang="en-US"/>
          </a:p>
        </p:txBody>
      </p:sp>
    </p:spTree>
    <p:extLst>
      <p:ext uri="{BB962C8B-B14F-4D97-AF65-F5344CB8AC3E}">
        <p14:creationId xmlns:p14="http://schemas.microsoft.com/office/powerpoint/2010/main" val="9303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13</a:t>
            </a:fld>
            <a:endParaRPr kumimoji="1" lang="ja-JP" altLang="en-US"/>
          </a:p>
        </p:txBody>
      </p:sp>
    </p:spTree>
    <p:extLst>
      <p:ext uri="{BB962C8B-B14F-4D97-AF65-F5344CB8AC3E}">
        <p14:creationId xmlns:p14="http://schemas.microsoft.com/office/powerpoint/2010/main" val="33753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14</a:t>
            </a:fld>
            <a:endParaRPr kumimoji="1" lang="ja-JP" altLang="en-US"/>
          </a:p>
        </p:txBody>
      </p:sp>
    </p:spTree>
    <p:extLst>
      <p:ext uri="{BB962C8B-B14F-4D97-AF65-F5344CB8AC3E}">
        <p14:creationId xmlns:p14="http://schemas.microsoft.com/office/powerpoint/2010/main" val="1370520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15</a:t>
            </a:fld>
            <a:endParaRPr kumimoji="1" lang="ja-JP" altLang="en-US"/>
          </a:p>
        </p:txBody>
      </p:sp>
    </p:spTree>
    <p:extLst>
      <p:ext uri="{BB962C8B-B14F-4D97-AF65-F5344CB8AC3E}">
        <p14:creationId xmlns:p14="http://schemas.microsoft.com/office/powerpoint/2010/main" val="3620995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16</a:t>
            </a:fld>
            <a:endParaRPr kumimoji="1" lang="ja-JP" altLang="en-US"/>
          </a:p>
        </p:txBody>
      </p:sp>
    </p:spTree>
    <p:extLst>
      <p:ext uri="{BB962C8B-B14F-4D97-AF65-F5344CB8AC3E}">
        <p14:creationId xmlns:p14="http://schemas.microsoft.com/office/powerpoint/2010/main" val="330546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0BB7-063D-FC04-1C49-D5F1A8C19F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AC1039F-2DEE-4B3E-DAE3-4620A7A5778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502411BB-EF88-180A-4A79-A1660A099A5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0040C08-7BB3-2E5A-EAC0-1B9362B5BEEE}"/>
              </a:ext>
            </a:extLst>
          </p:cNvPr>
          <p:cNvSpPr>
            <a:spLocks noGrp="1"/>
          </p:cNvSpPr>
          <p:nvPr>
            <p:ph type="sldNum" sz="quarter" idx="5"/>
          </p:nvPr>
        </p:nvSpPr>
        <p:spPr/>
        <p:txBody>
          <a:bodyPr/>
          <a:lstStyle/>
          <a:p>
            <a:fld id="{9D0672F8-21C7-4575-AF14-4AC6C3210AA3}" type="slidenum">
              <a:rPr kumimoji="1" lang="ja-JP" altLang="en-US" smtClean="0"/>
              <a:t>17</a:t>
            </a:fld>
            <a:endParaRPr kumimoji="1" lang="ja-JP" altLang="en-US"/>
          </a:p>
        </p:txBody>
      </p:sp>
    </p:spTree>
    <p:extLst>
      <p:ext uri="{BB962C8B-B14F-4D97-AF65-F5344CB8AC3E}">
        <p14:creationId xmlns:p14="http://schemas.microsoft.com/office/powerpoint/2010/main" val="2822869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89C6A-243D-DD00-DC5B-1E1124F09F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FF4E74-BC5D-65B6-4799-38AF7CF30FD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74323281-8684-E43D-F866-F97A80968CC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817587E-1CD8-B51B-456B-100BA6922847}"/>
              </a:ext>
            </a:extLst>
          </p:cNvPr>
          <p:cNvSpPr>
            <a:spLocks noGrp="1"/>
          </p:cNvSpPr>
          <p:nvPr>
            <p:ph type="sldNum" sz="quarter" idx="5"/>
          </p:nvPr>
        </p:nvSpPr>
        <p:spPr/>
        <p:txBody>
          <a:bodyPr/>
          <a:lstStyle/>
          <a:p>
            <a:fld id="{9D0672F8-21C7-4575-AF14-4AC6C3210AA3}" type="slidenum">
              <a:rPr kumimoji="1" lang="ja-JP" altLang="en-US" smtClean="0"/>
              <a:t>18</a:t>
            </a:fld>
            <a:endParaRPr kumimoji="1" lang="ja-JP" altLang="en-US"/>
          </a:p>
        </p:txBody>
      </p:sp>
    </p:spTree>
    <p:extLst>
      <p:ext uri="{BB962C8B-B14F-4D97-AF65-F5344CB8AC3E}">
        <p14:creationId xmlns:p14="http://schemas.microsoft.com/office/powerpoint/2010/main" val="6817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E3D40-3774-ED02-31DE-677CD06417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F0D8C0-E0A7-D7BE-6EE6-BDD52B1C1B72}"/>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C8A17336-5BB5-DAAC-566B-40DA1FE2F26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6802BB-6F6A-D377-5B00-B630A9D8CB2C}"/>
              </a:ext>
            </a:extLst>
          </p:cNvPr>
          <p:cNvSpPr>
            <a:spLocks noGrp="1"/>
          </p:cNvSpPr>
          <p:nvPr>
            <p:ph type="sldNum" sz="quarter" idx="5"/>
          </p:nvPr>
        </p:nvSpPr>
        <p:spPr/>
        <p:txBody>
          <a:bodyPr/>
          <a:lstStyle/>
          <a:p>
            <a:fld id="{9D0672F8-21C7-4575-AF14-4AC6C3210AA3}" type="slidenum">
              <a:rPr kumimoji="1" lang="ja-JP" altLang="en-US" smtClean="0"/>
              <a:t>19</a:t>
            </a:fld>
            <a:endParaRPr kumimoji="1" lang="ja-JP" altLang="en-US"/>
          </a:p>
        </p:txBody>
      </p:sp>
    </p:spTree>
    <p:extLst>
      <p:ext uri="{BB962C8B-B14F-4D97-AF65-F5344CB8AC3E}">
        <p14:creationId xmlns:p14="http://schemas.microsoft.com/office/powerpoint/2010/main" val="237985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20</a:t>
            </a:fld>
            <a:endParaRPr kumimoji="1" lang="ja-JP" altLang="en-US"/>
          </a:p>
        </p:txBody>
      </p:sp>
    </p:spTree>
    <p:extLst>
      <p:ext uri="{BB962C8B-B14F-4D97-AF65-F5344CB8AC3E}">
        <p14:creationId xmlns:p14="http://schemas.microsoft.com/office/powerpoint/2010/main" val="4180305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3C12ED-5880-468B-A678-C125F6D6BC7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83095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a:t>
            </a:fld>
            <a:endParaRPr kumimoji="1" lang="ja-JP" altLang="en-US"/>
          </a:p>
        </p:txBody>
      </p:sp>
    </p:spTree>
    <p:extLst>
      <p:ext uri="{BB962C8B-B14F-4D97-AF65-F5344CB8AC3E}">
        <p14:creationId xmlns:p14="http://schemas.microsoft.com/office/powerpoint/2010/main" val="203579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22</a:t>
            </a:fld>
            <a:endParaRPr kumimoji="1" lang="ja-JP" altLang="en-US"/>
          </a:p>
        </p:txBody>
      </p:sp>
    </p:spTree>
    <p:extLst>
      <p:ext uri="{BB962C8B-B14F-4D97-AF65-F5344CB8AC3E}">
        <p14:creationId xmlns:p14="http://schemas.microsoft.com/office/powerpoint/2010/main" val="2393658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70CF6-24BA-460D-6778-0A8A6D45BF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11083E-C35C-CBB5-8624-4FF3E63F8907}"/>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A3C28D0-CB74-8BAB-8DBB-5DD12D29534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587F045-3CF6-579B-A8A6-41DA7C217B62}"/>
              </a:ext>
            </a:extLst>
          </p:cNvPr>
          <p:cNvSpPr>
            <a:spLocks noGrp="1"/>
          </p:cNvSpPr>
          <p:nvPr>
            <p:ph type="sldNum" sz="quarter" idx="5"/>
          </p:nvPr>
        </p:nvSpPr>
        <p:spPr/>
        <p:txBody>
          <a:bodyPr/>
          <a:lstStyle/>
          <a:p>
            <a:fld id="{9D0672F8-21C7-4575-AF14-4AC6C3210AA3}" type="slidenum">
              <a:rPr kumimoji="1" lang="ja-JP" altLang="en-US" smtClean="0"/>
              <a:t>23</a:t>
            </a:fld>
            <a:endParaRPr kumimoji="1" lang="ja-JP" altLang="en-US"/>
          </a:p>
        </p:txBody>
      </p:sp>
    </p:spTree>
    <p:extLst>
      <p:ext uri="{BB962C8B-B14F-4D97-AF65-F5344CB8AC3E}">
        <p14:creationId xmlns:p14="http://schemas.microsoft.com/office/powerpoint/2010/main" val="1965725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24</a:t>
            </a:fld>
            <a:endParaRPr kumimoji="1" lang="ja-JP" altLang="en-US"/>
          </a:p>
        </p:txBody>
      </p:sp>
    </p:spTree>
    <p:extLst>
      <p:ext uri="{BB962C8B-B14F-4D97-AF65-F5344CB8AC3E}">
        <p14:creationId xmlns:p14="http://schemas.microsoft.com/office/powerpoint/2010/main" val="2814531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25</a:t>
            </a:fld>
            <a:endParaRPr kumimoji="1" lang="ja-JP" altLang="en-US"/>
          </a:p>
        </p:txBody>
      </p:sp>
    </p:spTree>
    <p:extLst>
      <p:ext uri="{BB962C8B-B14F-4D97-AF65-F5344CB8AC3E}">
        <p14:creationId xmlns:p14="http://schemas.microsoft.com/office/powerpoint/2010/main" val="300615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D6771-5425-6126-E3CC-D2017410F4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859CA4-BFE6-AF2B-33E5-4F3CE4196AB9}"/>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8530D1D-2C8F-14C5-E717-D0F544F48B1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2C7DD68-083E-F2D4-EA79-0A1D1F4ACA8A}"/>
              </a:ext>
            </a:extLst>
          </p:cNvPr>
          <p:cNvSpPr>
            <a:spLocks noGrp="1"/>
          </p:cNvSpPr>
          <p:nvPr>
            <p:ph type="sldNum" sz="quarter" idx="5"/>
          </p:nvPr>
        </p:nvSpPr>
        <p:spPr/>
        <p:txBody>
          <a:bodyPr/>
          <a:lstStyle/>
          <a:p>
            <a:fld id="{9D0672F8-21C7-4575-AF14-4AC6C3210AA3}" type="slidenum">
              <a:rPr kumimoji="1" lang="ja-JP" altLang="en-US" smtClean="0"/>
              <a:t>26</a:t>
            </a:fld>
            <a:endParaRPr kumimoji="1" lang="ja-JP" altLang="en-US"/>
          </a:p>
        </p:txBody>
      </p:sp>
    </p:spTree>
    <p:extLst>
      <p:ext uri="{BB962C8B-B14F-4D97-AF65-F5344CB8AC3E}">
        <p14:creationId xmlns:p14="http://schemas.microsoft.com/office/powerpoint/2010/main" val="882257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27</a:t>
            </a:fld>
            <a:endParaRPr kumimoji="1" lang="ja-JP" altLang="en-US"/>
          </a:p>
        </p:txBody>
      </p:sp>
    </p:spTree>
    <p:extLst>
      <p:ext uri="{BB962C8B-B14F-4D97-AF65-F5344CB8AC3E}">
        <p14:creationId xmlns:p14="http://schemas.microsoft.com/office/powerpoint/2010/main" val="2504042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99651-818F-D1B9-0660-C174ED66D2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60803A-A7B5-846C-2858-CC304758F46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5ACA2B1-AA71-970C-19A6-DBD1D82E608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71AEB19-FE6E-F6DD-0047-225A9D91554C}"/>
              </a:ext>
            </a:extLst>
          </p:cNvPr>
          <p:cNvSpPr>
            <a:spLocks noGrp="1"/>
          </p:cNvSpPr>
          <p:nvPr>
            <p:ph type="sldNum" sz="quarter" idx="5"/>
          </p:nvPr>
        </p:nvSpPr>
        <p:spPr/>
        <p:txBody>
          <a:bodyPr/>
          <a:lstStyle/>
          <a:p>
            <a:fld id="{9D0672F8-21C7-4575-AF14-4AC6C3210AA3}" type="slidenum">
              <a:rPr kumimoji="1" lang="ja-JP" altLang="en-US" smtClean="0"/>
              <a:t>28</a:t>
            </a:fld>
            <a:endParaRPr kumimoji="1" lang="ja-JP" altLang="en-US"/>
          </a:p>
        </p:txBody>
      </p:sp>
    </p:spTree>
    <p:extLst>
      <p:ext uri="{BB962C8B-B14F-4D97-AF65-F5344CB8AC3E}">
        <p14:creationId xmlns:p14="http://schemas.microsoft.com/office/powerpoint/2010/main" val="2875330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29</a:t>
            </a:fld>
            <a:endParaRPr kumimoji="1" lang="ja-JP" altLang="en-US"/>
          </a:p>
        </p:txBody>
      </p:sp>
    </p:spTree>
    <p:extLst>
      <p:ext uri="{BB962C8B-B14F-4D97-AF65-F5344CB8AC3E}">
        <p14:creationId xmlns:p14="http://schemas.microsoft.com/office/powerpoint/2010/main" val="2734738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2BB9B-7736-0AE2-070C-FC56F1B972F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2F6229-50E7-40D8-8AD1-7BBF30F0DF8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E74AE8D-926C-87D4-B6B7-082AD2041C9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87C8A4-BACC-C8FC-3A6C-F75232BE13DC}"/>
              </a:ext>
            </a:extLst>
          </p:cNvPr>
          <p:cNvSpPr>
            <a:spLocks noGrp="1"/>
          </p:cNvSpPr>
          <p:nvPr>
            <p:ph type="sldNum" sz="quarter" idx="5"/>
          </p:nvPr>
        </p:nvSpPr>
        <p:spPr/>
        <p:txBody>
          <a:bodyPr/>
          <a:lstStyle/>
          <a:p>
            <a:fld id="{9D0672F8-21C7-4575-AF14-4AC6C3210AA3}" type="slidenum">
              <a:rPr kumimoji="1" lang="ja-JP" altLang="en-US" smtClean="0"/>
              <a:t>30</a:t>
            </a:fld>
            <a:endParaRPr kumimoji="1" lang="ja-JP" altLang="en-US"/>
          </a:p>
        </p:txBody>
      </p:sp>
    </p:spTree>
    <p:extLst>
      <p:ext uri="{BB962C8B-B14F-4D97-AF65-F5344CB8AC3E}">
        <p14:creationId xmlns:p14="http://schemas.microsoft.com/office/powerpoint/2010/main" val="165141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D22F5-2738-4134-0C3A-0C3489F1C5D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2489DF-05DD-B5EA-44A7-7E42B42D7B5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DBB9559-461A-0573-844E-41B550710C1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1CF3230-4445-883D-354C-8FB23546EF77}"/>
              </a:ext>
            </a:extLst>
          </p:cNvPr>
          <p:cNvSpPr>
            <a:spLocks noGrp="1"/>
          </p:cNvSpPr>
          <p:nvPr>
            <p:ph type="sldNum" sz="quarter" idx="5"/>
          </p:nvPr>
        </p:nvSpPr>
        <p:spPr/>
        <p:txBody>
          <a:bodyPr/>
          <a:lstStyle/>
          <a:p>
            <a:fld id="{9D0672F8-21C7-4575-AF14-4AC6C3210AA3}" type="slidenum">
              <a:rPr kumimoji="1" lang="ja-JP" altLang="en-US" smtClean="0"/>
              <a:t>31</a:t>
            </a:fld>
            <a:endParaRPr kumimoji="1" lang="ja-JP" altLang="en-US"/>
          </a:p>
        </p:txBody>
      </p:sp>
    </p:spTree>
    <p:extLst>
      <p:ext uri="{BB962C8B-B14F-4D97-AF65-F5344CB8AC3E}">
        <p14:creationId xmlns:p14="http://schemas.microsoft.com/office/powerpoint/2010/main" val="423971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E1BF3-EA97-BA84-175A-6253B88278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F65372-E31A-2C73-8631-1D26FD1330C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D347354-C385-1C2A-A626-B85A3489217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07488F-7008-D733-FC40-DD3A0B35B279}"/>
              </a:ext>
            </a:extLst>
          </p:cNvPr>
          <p:cNvSpPr>
            <a:spLocks noGrp="1"/>
          </p:cNvSpPr>
          <p:nvPr>
            <p:ph type="sldNum" sz="quarter" idx="5"/>
          </p:nvPr>
        </p:nvSpPr>
        <p:spPr/>
        <p:txBody>
          <a:bodyPr/>
          <a:lstStyle/>
          <a:p>
            <a:fld id="{9D0672F8-21C7-4575-AF14-4AC6C3210AA3}" type="slidenum">
              <a:rPr kumimoji="1" lang="ja-JP" altLang="en-US" smtClean="0"/>
              <a:t>3</a:t>
            </a:fld>
            <a:endParaRPr kumimoji="1" lang="ja-JP" altLang="en-US"/>
          </a:p>
        </p:txBody>
      </p:sp>
    </p:spTree>
    <p:extLst>
      <p:ext uri="{BB962C8B-B14F-4D97-AF65-F5344CB8AC3E}">
        <p14:creationId xmlns:p14="http://schemas.microsoft.com/office/powerpoint/2010/main" val="3006891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32</a:t>
            </a:fld>
            <a:endParaRPr kumimoji="1" lang="ja-JP" altLang="en-US"/>
          </a:p>
        </p:txBody>
      </p:sp>
    </p:spTree>
    <p:extLst>
      <p:ext uri="{BB962C8B-B14F-4D97-AF65-F5344CB8AC3E}">
        <p14:creationId xmlns:p14="http://schemas.microsoft.com/office/powerpoint/2010/main" val="3358323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EC88A-37A8-0D71-9C50-FD376DFE1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CECE65-CA8E-A20A-1065-97D7BD45A77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E600DBC-E921-7A92-F78C-8C7474F62587}"/>
              </a:ext>
            </a:extLst>
          </p:cNvPr>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a:extLst>
              <a:ext uri="{FF2B5EF4-FFF2-40B4-BE49-F238E27FC236}">
                <a16:creationId xmlns:a16="http://schemas.microsoft.com/office/drawing/2014/main" id="{48BA3AE1-32DD-9F55-22B5-E7123A82B66B}"/>
              </a:ext>
            </a:extLst>
          </p:cNvPr>
          <p:cNvSpPr>
            <a:spLocks noGrp="1"/>
          </p:cNvSpPr>
          <p:nvPr>
            <p:ph type="sldNum" sz="quarter" idx="5"/>
          </p:nvPr>
        </p:nvSpPr>
        <p:spPr/>
        <p:txBody>
          <a:bodyPr/>
          <a:lstStyle/>
          <a:p>
            <a:fld id="{9D0672F8-21C7-4575-AF14-4AC6C3210AA3}" type="slidenum">
              <a:rPr kumimoji="1" lang="ja-JP" altLang="en-US" smtClean="0"/>
              <a:t>33</a:t>
            </a:fld>
            <a:endParaRPr kumimoji="1" lang="ja-JP" altLang="en-US"/>
          </a:p>
        </p:txBody>
      </p:sp>
    </p:spTree>
    <p:extLst>
      <p:ext uri="{BB962C8B-B14F-4D97-AF65-F5344CB8AC3E}">
        <p14:creationId xmlns:p14="http://schemas.microsoft.com/office/powerpoint/2010/main" val="3183535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E7F90-D9C3-2025-F362-DD5C6CE255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C3CE39-C66E-3216-69F5-E81DB02A7A42}"/>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8A3FA95-A0E0-F047-71BF-091E463B458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BB4479-CB5C-1466-412D-B4A43DB944C9}"/>
              </a:ext>
            </a:extLst>
          </p:cNvPr>
          <p:cNvSpPr>
            <a:spLocks noGrp="1"/>
          </p:cNvSpPr>
          <p:nvPr>
            <p:ph type="sldNum" sz="quarter" idx="5"/>
          </p:nvPr>
        </p:nvSpPr>
        <p:spPr/>
        <p:txBody>
          <a:bodyPr/>
          <a:lstStyle/>
          <a:p>
            <a:fld id="{9D0672F8-21C7-4575-AF14-4AC6C3210AA3}" type="slidenum">
              <a:rPr kumimoji="1" lang="ja-JP" altLang="en-US" smtClean="0"/>
              <a:t>34</a:t>
            </a:fld>
            <a:endParaRPr kumimoji="1" lang="ja-JP" altLang="en-US"/>
          </a:p>
        </p:txBody>
      </p:sp>
    </p:spTree>
    <p:extLst>
      <p:ext uri="{BB962C8B-B14F-4D97-AF65-F5344CB8AC3E}">
        <p14:creationId xmlns:p14="http://schemas.microsoft.com/office/powerpoint/2010/main" val="1096573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35</a:t>
            </a:fld>
            <a:endParaRPr kumimoji="1" lang="ja-JP" altLang="en-US"/>
          </a:p>
        </p:txBody>
      </p:sp>
    </p:spTree>
    <p:extLst>
      <p:ext uri="{BB962C8B-B14F-4D97-AF65-F5344CB8AC3E}">
        <p14:creationId xmlns:p14="http://schemas.microsoft.com/office/powerpoint/2010/main" val="430197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D2D16-A536-2439-43E6-CD6F92E12E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04F540-10F3-7C95-3138-3AC9999F279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93D5DE6B-653D-DDB9-94D7-149CEF70619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8E9C792-1BB9-B51E-E773-933BD85FABA5}"/>
              </a:ext>
            </a:extLst>
          </p:cNvPr>
          <p:cNvSpPr>
            <a:spLocks noGrp="1"/>
          </p:cNvSpPr>
          <p:nvPr>
            <p:ph type="sldNum" sz="quarter" idx="5"/>
          </p:nvPr>
        </p:nvSpPr>
        <p:spPr/>
        <p:txBody>
          <a:bodyPr/>
          <a:lstStyle/>
          <a:p>
            <a:fld id="{9D0672F8-21C7-4575-AF14-4AC6C3210AA3}" type="slidenum">
              <a:rPr kumimoji="1" lang="ja-JP" altLang="en-US" smtClean="0"/>
              <a:t>36</a:t>
            </a:fld>
            <a:endParaRPr kumimoji="1" lang="ja-JP" altLang="en-US"/>
          </a:p>
        </p:txBody>
      </p:sp>
    </p:spTree>
    <p:extLst>
      <p:ext uri="{BB962C8B-B14F-4D97-AF65-F5344CB8AC3E}">
        <p14:creationId xmlns:p14="http://schemas.microsoft.com/office/powerpoint/2010/main" val="3854232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5BCF-E7B5-C49F-60DD-2EB25C0DF4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9831A6-B9F4-A51F-50BF-31308002043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CE223E0-39EC-E3B8-C16B-C52587831BB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0BCE41-6050-13A5-EDD7-3E5F03B35BC0}"/>
              </a:ext>
            </a:extLst>
          </p:cNvPr>
          <p:cNvSpPr>
            <a:spLocks noGrp="1"/>
          </p:cNvSpPr>
          <p:nvPr>
            <p:ph type="sldNum" sz="quarter" idx="5"/>
          </p:nvPr>
        </p:nvSpPr>
        <p:spPr/>
        <p:txBody>
          <a:bodyPr/>
          <a:lstStyle/>
          <a:p>
            <a:fld id="{9D0672F8-21C7-4575-AF14-4AC6C3210AA3}" type="slidenum">
              <a:rPr kumimoji="1" lang="ja-JP" altLang="en-US" smtClean="0"/>
              <a:t>37</a:t>
            </a:fld>
            <a:endParaRPr kumimoji="1" lang="ja-JP" altLang="en-US"/>
          </a:p>
        </p:txBody>
      </p:sp>
    </p:spTree>
    <p:extLst>
      <p:ext uri="{BB962C8B-B14F-4D97-AF65-F5344CB8AC3E}">
        <p14:creationId xmlns:p14="http://schemas.microsoft.com/office/powerpoint/2010/main" val="2273263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D66C9-E4CA-7941-ED86-5240490FF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9C3CD54-C112-2181-5535-DB38822B9175}"/>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3381813-0A91-DC37-2E4D-73A064E90C0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18BF297-EB8F-BFDC-4039-3C25C3564848}"/>
              </a:ext>
            </a:extLst>
          </p:cNvPr>
          <p:cNvSpPr>
            <a:spLocks noGrp="1"/>
          </p:cNvSpPr>
          <p:nvPr>
            <p:ph type="sldNum" sz="quarter" idx="5"/>
          </p:nvPr>
        </p:nvSpPr>
        <p:spPr/>
        <p:txBody>
          <a:bodyPr/>
          <a:lstStyle/>
          <a:p>
            <a:fld id="{9D0672F8-21C7-4575-AF14-4AC6C3210AA3}" type="slidenum">
              <a:rPr kumimoji="1" lang="ja-JP" altLang="en-US" smtClean="0"/>
              <a:t>38</a:t>
            </a:fld>
            <a:endParaRPr kumimoji="1" lang="ja-JP" altLang="en-US"/>
          </a:p>
        </p:txBody>
      </p:sp>
    </p:spTree>
    <p:extLst>
      <p:ext uri="{BB962C8B-B14F-4D97-AF65-F5344CB8AC3E}">
        <p14:creationId xmlns:p14="http://schemas.microsoft.com/office/powerpoint/2010/main" val="101654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FBEAB-BF89-DA62-856B-3004E7DDD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6B5F06-95AD-F340-1D63-5B59A6F0465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0037AFB3-F35F-A97A-4DAE-6C000242B19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540561C-F50D-F5D5-34B0-1ABF728F8A0E}"/>
              </a:ext>
            </a:extLst>
          </p:cNvPr>
          <p:cNvSpPr>
            <a:spLocks noGrp="1"/>
          </p:cNvSpPr>
          <p:nvPr>
            <p:ph type="sldNum" sz="quarter" idx="5"/>
          </p:nvPr>
        </p:nvSpPr>
        <p:spPr/>
        <p:txBody>
          <a:bodyPr/>
          <a:lstStyle/>
          <a:p>
            <a:fld id="{9D0672F8-21C7-4575-AF14-4AC6C3210AA3}" type="slidenum">
              <a:rPr kumimoji="1" lang="ja-JP" altLang="en-US" smtClean="0"/>
              <a:t>39</a:t>
            </a:fld>
            <a:endParaRPr kumimoji="1" lang="ja-JP" altLang="en-US"/>
          </a:p>
        </p:txBody>
      </p:sp>
    </p:spTree>
    <p:extLst>
      <p:ext uri="{BB962C8B-B14F-4D97-AF65-F5344CB8AC3E}">
        <p14:creationId xmlns:p14="http://schemas.microsoft.com/office/powerpoint/2010/main" val="1342111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5204-D147-F33D-02FD-1A87864F7A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266455-9E2E-F242-DF72-DF143F0AE25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0FEB0F27-4165-6AF4-2F51-F74BB323C66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F968D0-1C7E-C3D6-C967-9C982BF32519}"/>
              </a:ext>
            </a:extLst>
          </p:cNvPr>
          <p:cNvSpPr>
            <a:spLocks noGrp="1"/>
          </p:cNvSpPr>
          <p:nvPr>
            <p:ph type="sldNum" sz="quarter" idx="5"/>
          </p:nvPr>
        </p:nvSpPr>
        <p:spPr/>
        <p:txBody>
          <a:bodyPr/>
          <a:lstStyle/>
          <a:p>
            <a:fld id="{9D0672F8-21C7-4575-AF14-4AC6C3210AA3}" type="slidenum">
              <a:rPr kumimoji="1" lang="ja-JP" altLang="en-US" smtClean="0"/>
              <a:t>40</a:t>
            </a:fld>
            <a:endParaRPr kumimoji="1" lang="ja-JP" altLang="en-US"/>
          </a:p>
        </p:txBody>
      </p:sp>
    </p:spTree>
    <p:extLst>
      <p:ext uri="{BB962C8B-B14F-4D97-AF65-F5344CB8AC3E}">
        <p14:creationId xmlns:p14="http://schemas.microsoft.com/office/powerpoint/2010/main" val="2679313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84CA-9202-11B7-F0F2-D43D5659B7A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ED9F3C-8DDD-3442-7878-B7BDDFE39796}"/>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D84DBEF0-61D6-88A7-4601-E8B8A141181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0C268E1-4BBA-AB76-7F2A-4D3709314277}"/>
              </a:ext>
            </a:extLst>
          </p:cNvPr>
          <p:cNvSpPr>
            <a:spLocks noGrp="1"/>
          </p:cNvSpPr>
          <p:nvPr>
            <p:ph type="sldNum" sz="quarter" idx="5"/>
          </p:nvPr>
        </p:nvSpPr>
        <p:spPr/>
        <p:txBody>
          <a:bodyPr/>
          <a:lstStyle/>
          <a:p>
            <a:fld id="{9D0672F8-21C7-4575-AF14-4AC6C3210AA3}" type="slidenum">
              <a:rPr kumimoji="1" lang="ja-JP" altLang="en-US" smtClean="0"/>
              <a:t>42</a:t>
            </a:fld>
            <a:endParaRPr kumimoji="1" lang="ja-JP" altLang="en-US"/>
          </a:p>
        </p:txBody>
      </p:sp>
    </p:spTree>
    <p:extLst>
      <p:ext uri="{BB962C8B-B14F-4D97-AF65-F5344CB8AC3E}">
        <p14:creationId xmlns:p14="http://schemas.microsoft.com/office/powerpoint/2010/main" val="230626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4</a:t>
            </a:fld>
            <a:endParaRPr kumimoji="1" lang="ja-JP" altLang="en-US"/>
          </a:p>
        </p:txBody>
      </p:sp>
    </p:spTree>
    <p:extLst>
      <p:ext uri="{BB962C8B-B14F-4D97-AF65-F5344CB8AC3E}">
        <p14:creationId xmlns:p14="http://schemas.microsoft.com/office/powerpoint/2010/main" val="852068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ABF3-340D-F37E-53DE-85E0173F72F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6ADF398-85B9-BE74-4774-E45A95B840B9}"/>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16CBCD6-0620-7A5F-923B-61EFF2E1BF7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A33B547-2360-BBED-FA21-27E323195585}"/>
              </a:ext>
            </a:extLst>
          </p:cNvPr>
          <p:cNvSpPr>
            <a:spLocks noGrp="1"/>
          </p:cNvSpPr>
          <p:nvPr>
            <p:ph type="sldNum" sz="quarter" idx="5"/>
          </p:nvPr>
        </p:nvSpPr>
        <p:spPr/>
        <p:txBody>
          <a:bodyPr/>
          <a:lstStyle/>
          <a:p>
            <a:fld id="{9D0672F8-21C7-4575-AF14-4AC6C3210AA3}" type="slidenum">
              <a:rPr kumimoji="1" lang="ja-JP" altLang="en-US" smtClean="0"/>
              <a:t>43</a:t>
            </a:fld>
            <a:endParaRPr kumimoji="1" lang="ja-JP" altLang="en-US"/>
          </a:p>
        </p:txBody>
      </p:sp>
    </p:spTree>
    <p:extLst>
      <p:ext uri="{BB962C8B-B14F-4D97-AF65-F5344CB8AC3E}">
        <p14:creationId xmlns:p14="http://schemas.microsoft.com/office/powerpoint/2010/main" val="589155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F82B4-12E0-0C17-DBF0-8BCB80AD327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A625F3-5D23-12FB-774E-B39B40E0C617}"/>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D4F9133-EC95-27EC-3888-E67B17FD131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3E106D3-D720-9EAA-3454-E3700E2052BB}"/>
              </a:ext>
            </a:extLst>
          </p:cNvPr>
          <p:cNvSpPr>
            <a:spLocks noGrp="1"/>
          </p:cNvSpPr>
          <p:nvPr>
            <p:ph type="sldNum" sz="quarter" idx="5"/>
          </p:nvPr>
        </p:nvSpPr>
        <p:spPr/>
        <p:txBody>
          <a:bodyPr/>
          <a:lstStyle/>
          <a:p>
            <a:fld id="{9D0672F8-21C7-4575-AF14-4AC6C3210AA3}" type="slidenum">
              <a:rPr kumimoji="1" lang="ja-JP" altLang="en-US" smtClean="0"/>
              <a:t>45</a:t>
            </a:fld>
            <a:endParaRPr kumimoji="1" lang="ja-JP" altLang="en-US"/>
          </a:p>
        </p:txBody>
      </p:sp>
    </p:spTree>
    <p:extLst>
      <p:ext uri="{BB962C8B-B14F-4D97-AF65-F5344CB8AC3E}">
        <p14:creationId xmlns:p14="http://schemas.microsoft.com/office/powerpoint/2010/main" val="4198755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90E00-03D2-C27B-BA03-FA126A083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5AA3A85-61DA-6E1C-8BDC-4B5B5F8E589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5FC8F2F-9448-92B7-57D6-0922D72908C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B0FEA4-7448-E935-1373-9FF31CE68040}"/>
              </a:ext>
            </a:extLst>
          </p:cNvPr>
          <p:cNvSpPr>
            <a:spLocks noGrp="1"/>
          </p:cNvSpPr>
          <p:nvPr>
            <p:ph type="sldNum" sz="quarter" idx="5"/>
          </p:nvPr>
        </p:nvSpPr>
        <p:spPr/>
        <p:txBody>
          <a:bodyPr/>
          <a:lstStyle/>
          <a:p>
            <a:fld id="{9D0672F8-21C7-4575-AF14-4AC6C3210AA3}" type="slidenum">
              <a:rPr kumimoji="1" lang="ja-JP" altLang="en-US" smtClean="0"/>
              <a:t>46</a:t>
            </a:fld>
            <a:endParaRPr kumimoji="1" lang="ja-JP" altLang="en-US"/>
          </a:p>
        </p:txBody>
      </p:sp>
    </p:spTree>
    <p:extLst>
      <p:ext uri="{BB962C8B-B14F-4D97-AF65-F5344CB8AC3E}">
        <p14:creationId xmlns:p14="http://schemas.microsoft.com/office/powerpoint/2010/main" val="3977605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47</a:t>
            </a:fld>
            <a:endParaRPr kumimoji="1" lang="ja-JP" altLang="en-US"/>
          </a:p>
        </p:txBody>
      </p:sp>
    </p:spTree>
    <p:extLst>
      <p:ext uri="{BB962C8B-B14F-4D97-AF65-F5344CB8AC3E}">
        <p14:creationId xmlns:p14="http://schemas.microsoft.com/office/powerpoint/2010/main" val="3905645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8A6C4-3995-BCFC-3ADE-2AF438F907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D60552-C8D8-2F1C-6642-6DF7F62CDE8D}"/>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EFD96A1-4125-4F51-31EB-A6FD000293DC}"/>
              </a:ext>
            </a:extLst>
          </p:cNvPr>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a:extLst>
              <a:ext uri="{FF2B5EF4-FFF2-40B4-BE49-F238E27FC236}">
                <a16:creationId xmlns:a16="http://schemas.microsoft.com/office/drawing/2014/main" id="{469AF290-308B-6DD9-3CFA-0CF00EDE10B2}"/>
              </a:ext>
            </a:extLst>
          </p:cNvPr>
          <p:cNvSpPr>
            <a:spLocks noGrp="1"/>
          </p:cNvSpPr>
          <p:nvPr>
            <p:ph type="sldNum" sz="quarter" idx="5"/>
          </p:nvPr>
        </p:nvSpPr>
        <p:spPr/>
        <p:txBody>
          <a:bodyPr/>
          <a:lstStyle/>
          <a:p>
            <a:fld id="{9D0672F8-21C7-4575-AF14-4AC6C3210AA3}" type="slidenum">
              <a:rPr kumimoji="1" lang="ja-JP" altLang="en-US" smtClean="0"/>
              <a:t>48</a:t>
            </a:fld>
            <a:endParaRPr kumimoji="1" lang="ja-JP" altLang="en-US"/>
          </a:p>
        </p:txBody>
      </p:sp>
    </p:spTree>
    <p:extLst>
      <p:ext uri="{BB962C8B-B14F-4D97-AF65-F5344CB8AC3E}">
        <p14:creationId xmlns:p14="http://schemas.microsoft.com/office/powerpoint/2010/main" val="367200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3DE1A-92BA-7E08-2DAE-7002CBEE5D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5268C2-0038-2BB4-D6D6-3C31F0FB8BC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C0E2D58-86A5-1123-AAA0-92D5ECDB059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C48210D-4FFA-9EEC-29E7-5B4A56619846}"/>
              </a:ext>
            </a:extLst>
          </p:cNvPr>
          <p:cNvSpPr>
            <a:spLocks noGrp="1"/>
          </p:cNvSpPr>
          <p:nvPr>
            <p:ph type="sldNum" sz="quarter" idx="5"/>
          </p:nvPr>
        </p:nvSpPr>
        <p:spPr/>
        <p:txBody>
          <a:bodyPr/>
          <a:lstStyle/>
          <a:p>
            <a:fld id="{9D0672F8-21C7-4575-AF14-4AC6C3210AA3}" type="slidenum">
              <a:rPr kumimoji="1" lang="ja-JP" altLang="en-US" smtClean="0"/>
              <a:t>49</a:t>
            </a:fld>
            <a:endParaRPr kumimoji="1" lang="ja-JP" altLang="en-US"/>
          </a:p>
        </p:txBody>
      </p:sp>
    </p:spTree>
    <p:extLst>
      <p:ext uri="{BB962C8B-B14F-4D97-AF65-F5344CB8AC3E}">
        <p14:creationId xmlns:p14="http://schemas.microsoft.com/office/powerpoint/2010/main" val="20572635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6744A-77A9-7B3D-1B01-BB7FB20D02E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09D694E-ABAE-FC7F-9A2D-CC5B1393D3F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2E282545-3F06-313D-CA09-849998607CE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EC5603B-0728-7AB4-0FAB-FD01E15A37F4}"/>
              </a:ext>
            </a:extLst>
          </p:cNvPr>
          <p:cNvSpPr>
            <a:spLocks noGrp="1"/>
          </p:cNvSpPr>
          <p:nvPr>
            <p:ph type="sldNum" sz="quarter" idx="5"/>
          </p:nvPr>
        </p:nvSpPr>
        <p:spPr/>
        <p:txBody>
          <a:bodyPr/>
          <a:lstStyle/>
          <a:p>
            <a:fld id="{9D0672F8-21C7-4575-AF14-4AC6C3210AA3}" type="slidenum">
              <a:rPr kumimoji="1" lang="ja-JP" altLang="en-US" smtClean="0"/>
              <a:t>50</a:t>
            </a:fld>
            <a:endParaRPr kumimoji="1" lang="ja-JP" altLang="en-US"/>
          </a:p>
        </p:txBody>
      </p:sp>
    </p:spTree>
    <p:extLst>
      <p:ext uri="{BB962C8B-B14F-4D97-AF65-F5344CB8AC3E}">
        <p14:creationId xmlns:p14="http://schemas.microsoft.com/office/powerpoint/2010/main" val="35708549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8613F-B2A0-B326-6965-AB8ED3FE4E2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5AE438C-3BFA-06BE-1A7A-9414AB4BE2E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C3A28EB0-B874-B374-D937-AE4C0F0188C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E08E782C-CCE8-46FA-3C1A-9A3CA7F7773E}"/>
              </a:ext>
            </a:extLst>
          </p:cNvPr>
          <p:cNvSpPr>
            <a:spLocks noGrp="1"/>
          </p:cNvSpPr>
          <p:nvPr>
            <p:ph type="sldNum" sz="quarter" idx="5"/>
          </p:nvPr>
        </p:nvSpPr>
        <p:spPr/>
        <p:txBody>
          <a:bodyPr/>
          <a:lstStyle/>
          <a:p>
            <a:fld id="{9D0672F8-21C7-4575-AF14-4AC6C3210AA3}" type="slidenum">
              <a:rPr kumimoji="1" lang="ja-JP" altLang="en-US" smtClean="0"/>
              <a:t>51</a:t>
            </a:fld>
            <a:endParaRPr kumimoji="1" lang="ja-JP" altLang="en-US"/>
          </a:p>
        </p:txBody>
      </p:sp>
    </p:spTree>
    <p:extLst>
      <p:ext uri="{BB962C8B-B14F-4D97-AF65-F5344CB8AC3E}">
        <p14:creationId xmlns:p14="http://schemas.microsoft.com/office/powerpoint/2010/main" val="2729121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6C821-3041-8F2E-453F-9CD1E066645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D5B6D57-97F6-9800-6E07-2FA77D15D16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2EA61B91-9DEE-0622-F2D6-3E92F3ABEED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84041C3-128E-FEC7-37C8-968F682088EA}"/>
              </a:ext>
            </a:extLst>
          </p:cNvPr>
          <p:cNvSpPr>
            <a:spLocks noGrp="1"/>
          </p:cNvSpPr>
          <p:nvPr>
            <p:ph type="sldNum" sz="quarter" idx="5"/>
          </p:nvPr>
        </p:nvSpPr>
        <p:spPr/>
        <p:txBody>
          <a:bodyPr/>
          <a:lstStyle/>
          <a:p>
            <a:fld id="{9D0672F8-21C7-4575-AF14-4AC6C3210AA3}" type="slidenum">
              <a:rPr kumimoji="1" lang="ja-JP" altLang="en-US" smtClean="0"/>
              <a:t>52</a:t>
            </a:fld>
            <a:endParaRPr kumimoji="1" lang="ja-JP" altLang="en-US"/>
          </a:p>
        </p:txBody>
      </p:sp>
    </p:spTree>
    <p:extLst>
      <p:ext uri="{BB962C8B-B14F-4D97-AF65-F5344CB8AC3E}">
        <p14:creationId xmlns:p14="http://schemas.microsoft.com/office/powerpoint/2010/main" val="4284565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53</a:t>
            </a:fld>
            <a:endParaRPr kumimoji="1" lang="ja-JP" altLang="en-US"/>
          </a:p>
        </p:txBody>
      </p:sp>
    </p:spTree>
    <p:extLst>
      <p:ext uri="{BB962C8B-B14F-4D97-AF65-F5344CB8AC3E}">
        <p14:creationId xmlns:p14="http://schemas.microsoft.com/office/powerpoint/2010/main" val="1417466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C3B4-346F-C47D-5366-9ADCCBC303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934037-854F-3127-4460-C642B3175F4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351B11C6-0E3A-984F-BF7F-A748F5D76BB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18CBC7-DFB5-D0D3-D664-5B90C37AE6D8}"/>
              </a:ext>
            </a:extLst>
          </p:cNvPr>
          <p:cNvSpPr>
            <a:spLocks noGrp="1"/>
          </p:cNvSpPr>
          <p:nvPr>
            <p:ph type="sldNum" sz="quarter" idx="5"/>
          </p:nvPr>
        </p:nvSpPr>
        <p:spPr/>
        <p:txBody>
          <a:bodyPr/>
          <a:lstStyle/>
          <a:p>
            <a:fld id="{9D0672F8-21C7-4575-AF14-4AC6C3210AA3}" type="slidenum">
              <a:rPr kumimoji="1" lang="ja-JP" altLang="en-US" smtClean="0"/>
              <a:t>7</a:t>
            </a:fld>
            <a:endParaRPr kumimoji="1" lang="ja-JP" altLang="en-US"/>
          </a:p>
        </p:txBody>
      </p:sp>
    </p:spTree>
    <p:extLst>
      <p:ext uri="{BB962C8B-B14F-4D97-AF65-F5344CB8AC3E}">
        <p14:creationId xmlns:p14="http://schemas.microsoft.com/office/powerpoint/2010/main" val="40755508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30E71-7056-0306-78CD-FFED4EF5D94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C92A792-72ED-3AFA-2A04-DFFC842202D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329D8B-E256-CF8B-6C8F-8A612B662911}"/>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390C5125-D0F4-119C-6ECE-E27AECDFB020}"/>
              </a:ext>
            </a:extLst>
          </p:cNvPr>
          <p:cNvSpPr>
            <a:spLocks noGrp="1"/>
          </p:cNvSpPr>
          <p:nvPr>
            <p:ph type="sldNum" sz="quarter" idx="5"/>
          </p:nvPr>
        </p:nvSpPr>
        <p:spPr/>
        <p:txBody>
          <a:bodyPr/>
          <a:lstStyle/>
          <a:p>
            <a:fld id="{9D0672F8-21C7-4575-AF14-4AC6C3210AA3}" type="slidenum">
              <a:rPr kumimoji="1" lang="ja-JP" altLang="en-US" smtClean="0"/>
              <a:t>55</a:t>
            </a:fld>
            <a:endParaRPr kumimoji="1" lang="ja-JP" altLang="en-US"/>
          </a:p>
        </p:txBody>
      </p:sp>
    </p:spTree>
    <p:extLst>
      <p:ext uri="{BB962C8B-B14F-4D97-AF65-F5344CB8AC3E}">
        <p14:creationId xmlns:p14="http://schemas.microsoft.com/office/powerpoint/2010/main" val="30219990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66F69-2E47-D347-2A99-D82452C063E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D26449A-185E-E327-730C-E01F0555CF2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04C366E9-5534-5236-4EF1-23D679458DE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A78BD34-2F0C-9A97-0538-7929196D1C92}"/>
              </a:ext>
            </a:extLst>
          </p:cNvPr>
          <p:cNvSpPr>
            <a:spLocks noGrp="1"/>
          </p:cNvSpPr>
          <p:nvPr>
            <p:ph type="sldNum" sz="quarter" idx="5"/>
          </p:nvPr>
        </p:nvSpPr>
        <p:spPr/>
        <p:txBody>
          <a:bodyPr/>
          <a:lstStyle/>
          <a:p>
            <a:fld id="{9D0672F8-21C7-4575-AF14-4AC6C3210AA3}" type="slidenum">
              <a:rPr kumimoji="1" lang="ja-JP" altLang="en-US" smtClean="0"/>
              <a:t>61</a:t>
            </a:fld>
            <a:endParaRPr kumimoji="1" lang="ja-JP" altLang="en-US"/>
          </a:p>
        </p:txBody>
      </p:sp>
    </p:spTree>
    <p:extLst>
      <p:ext uri="{BB962C8B-B14F-4D97-AF65-F5344CB8AC3E}">
        <p14:creationId xmlns:p14="http://schemas.microsoft.com/office/powerpoint/2010/main" val="13380885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152D8-1166-3144-357E-C985F01BE46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2A6F7A-94B6-7817-3EF5-69D49A1B93D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32AFEA11-2774-B3DA-158E-17C98CA2883F}"/>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DFBC18B-075D-17A3-C3FC-EE8DD8206003}"/>
              </a:ext>
            </a:extLst>
          </p:cNvPr>
          <p:cNvSpPr>
            <a:spLocks noGrp="1"/>
          </p:cNvSpPr>
          <p:nvPr>
            <p:ph type="sldNum" sz="quarter" idx="5"/>
          </p:nvPr>
        </p:nvSpPr>
        <p:spPr/>
        <p:txBody>
          <a:bodyPr/>
          <a:lstStyle/>
          <a:p>
            <a:fld id="{9D0672F8-21C7-4575-AF14-4AC6C3210AA3}" type="slidenum">
              <a:rPr kumimoji="1" lang="ja-JP" altLang="en-US" smtClean="0"/>
              <a:t>62</a:t>
            </a:fld>
            <a:endParaRPr kumimoji="1" lang="ja-JP" altLang="en-US"/>
          </a:p>
        </p:txBody>
      </p:sp>
    </p:spTree>
    <p:extLst>
      <p:ext uri="{BB962C8B-B14F-4D97-AF65-F5344CB8AC3E}">
        <p14:creationId xmlns:p14="http://schemas.microsoft.com/office/powerpoint/2010/main" val="1177931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DCEC7-5DC1-AA34-1949-0D6D40A63F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522AFD5-CCF3-EE1C-83C7-1368424BA38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472A806-932E-9AF5-5994-F1BEAA0D72A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9AE010A-6AFD-CA29-2E1F-13D5D7BCDC37}"/>
              </a:ext>
            </a:extLst>
          </p:cNvPr>
          <p:cNvSpPr>
            <a:spLocks noGrp="1"/>
          </p:cNvSpPr>
          <p:nvPr>
            <p:ph type="sldNum" sz="quarter" idx="5"/>
          </p:nvPr>
        </p:nvSpPr>
        <p:spPr/>
        <p:txBody>
          <a:bodyPr/>
          <a:lstStyle/>
          <a:p>
            <a:fld id="{9D0672F8-21C7-4575-AF14-4AC6C3210AA3}" type="slidenum">
              <a:rPr kumimoji="1" lang="ja-JP" altLang="en-US" smtClean="0"/>
              <a:t>8</a:t>
            </a:fld>
            <a:endParaRPr kumimoji="1" lang="ja-JP" altLang="en-US"/>
          </a:p>
        </p:txBody>
      </p:sp>
    </p:spTree>
    <p:extLst>
      <p:ext uri="{BB962C8B-B14F-4D97-AF65-F5344CB8AC3E}">
        <p14:creationId xmlns:p14="http://schemas.microsoft.com/office/powerpoint/2010/main" val="200835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8371E-106D-1ABA-545E-8DE4F8A4C3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1B046E3-24C0-A0F1-6CB9-14C1B35B64D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CD2041D-0787-102E-9EBA-713324995D7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A155D47-2E3D-15DA-958F-EFE97A3196BC}"/>
              </a:ext>
            </a:extLst>
          </p:cNvPr>
          <p:cNvSpPr>
            <a:spLocks noGrp="1"/>
          </p:cNvSpPr>
          <p:nvPr>
            <p:ph type="sldNum" sz="quarter" idx="5"/>
          </p:nvPr>
        </p:nvSpPr>
        <p:spPr/>
        <p:txBody>
          <a:bodyPr/>
          <a:lstStyle/>
          <a:p>
            <a:fld id="{9D0672F8-21C7-4575-AF14-4AC6C3210AA3}" type="slidenum">
              <a:rPr kumimoji="1" lang="ja-JP" altLang="en-US" smtClean="0"/>
              <a:t>9</a:t>
            </a:fld>
            <a:endParaRPr kumimoji="1" lang="ja-JP" altLang="en-US"/>
          </a:p>
        </p:txBody>
      </p:sp>
    </p:spTree>
    <p:extLst>
      <p:ext uri="{BB962C8B-B14F-4D97-AF65-F5344CB8AC3E}">
        <p14:creationId xmlns:p14="http://schemas.microsoft.com/office/powerpoint/2010/main" val="293025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B46A4-2200-3D48-D62C-06FC119575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6AF65A-2A5C-9CE6-E06F-DAA19C6B24F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D4040A0C-44A3-CE1D-8B6E-CC60F90F11A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BBB3802-50E7-C250-71C1-DC9F438E9E5C}"/>
              </a:ext>
            </a:extLst>
          </p:cNvPr>
          <p:cNvSpPr>
            <a:spLocks noGrp="1"/>
          </p:cNvSpPr>
          <p:nvPr>
            <p:ph type="sldNum" sz="quarter" idx="5"/>
          </p:nvPr>
        </p:nvSpPr>
        <p:spPr/>
        <p:txBody>
          <a:bodyPr/>
          <a:lstStyle/>
          <a:p>
            <a:fld id="{9D0672F8-21C7-4575-AF14-4AC6C3210AA3}" type="slidenum">
              <a:rPr kumimoji="1" lang="ja-JP" altLang="en-US" smtClean="0"/>
              <a:t>10</a:t>
            </a:fld>
            <a:endParaRPr kumimoji="1" lang="ja-JP" altLang="en-US"/>
          </a:p>
        </p:txBody>
      </p:sp>
    </p:spTree>
    <p:extLst>
      <p:ext uri="{BB962C8B-B14F-4D97-AF65-F5344CB8AC3E}">
        <p14:creationId xmlns:p14="http://schemas.microsoft.com/office/powerpoint/2010/main" val="372329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11</a:t>
            </a:fld>
            <a:endParaRPr kumimoji="1" lang="ja-JP" altLang="en-US"/>
          </a:p>
        </p:txBody>
      </p:sp>
    </p:spTree>
    <p:extLst>
      <p:ext uri="{BB962C8B-B14F-4D97-AF65-F5344CB8AC3E}">
        <p14:creationId xmlns:p14="http://schemas.microsoft.com/office/powerpoint/2010/main" val="383742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Rectangle 6"/>
          <p:cNvSpPr/>
          <p:nvPr/>
        </p:nvSpPr>
        <p:spPr>
          <a:xfrm>
            <a:off x="446534" y="3428999"/>
            <a:ext cx="11262866" cy="296156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lumMod val="2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581194" y="2495445"/>
            <a:ext cx="10993546" cy="933554"/>
          </a:xfrm>
        </p:spPr>
        <p:txBody>
          <a:bodyPr anchor="t">
            <a:normAutofit/>
          </a:bodyPr>
          <a:lstStyle>
            <a:lvl1pPr marL="0" indent="0" algn="l">
              <a:buNone/>
              <a:defRPr sz="2400" cap="all">
                <a:solidFill>
                  <a:schemeClr val="accent1">
                    <a:lumMod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a:p>
        </p:txBody>
      </p:sp>
    </p:spTree>
    <p:extLst>
      <p:ext uri="{BB962C8B-B14F-4D97-AF65-F5344CB8AC3E}">
        <p14:creationId xmlns:p14="http://schemas.microsoft.com/office/powerpoint/2010/main" val="2857521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9" name="Title 1"/>
          <p:cNvSpPr>
            <a:spLocks noGrp="1"/>
          </p:cNvSpPr>
          <p:nvPr>
            <p:ph type="title"/>
          </p:nvPr>
        </p:nvSpPr>
        <p:spPr>
          <a:xfrm>
            <a:off x="581192" y="702156"/>
            <a:ext cx="11029616" cy="1013800"/>
          </a:xfrm>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1462110-199C-424C-89D6-AF6D1F5C1659}" type="datetime1">
              <a:rPr kumimoji="1" lang="ja-JP" altLang="en-US" smtClean="0"/>
              <a:t>2025/12/3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2278024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Vertical Title 1"/>
          <p:cNvSpPr>
            <a:spLocks noGrp="1"/>
          </p:cNvSpPr>
          <p:nvPr>
            <p:ph type="title" orient="vert"/>
          </p:nvPr>
        </p:nvSpPr>
        <p:spPr>
          <a:xfrm>
            <a:off x="8839201" y="675726"/>
            <a:ext cx="2004164" cy="5183073"/>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1E93F2-2F0C-4B93-8ABC-C52D56434EAA}" type="datetime1">
              <a:rPr kumimoji="1" lang="ja-JP" altLang="en-US" smtClean="0"/>
              <a:t>2025/12/3</a:t>
            </a:fld>
            <a:endParaRPr kumimoji="1" lang="ja-JP" altLang="en-US"/>
          </a:p>
        </p:txBody>
      </p:sp>
      <p:sp>
        <p:nvSpPr>
          <p:cNvPr id="5" name="Footer Placeholder 4"/>
          <p:cNvSpPr>
            <a:spLocks noGrp="1"/>
          </p:cNvSpPr>
          <p:nvPr>
            <p:ph type="ftr" sz="quarter" idx="11"/>
          </p:nvPr>
        </p:nvSpPr>
        <p:spPr>
          <a:xfrm>
            <a:off x="774923" y="5951811"/>
            <a:ext cx="7896279" cy="365125"/>
          </a:xfrm>
        </p:spPr>
        <p:txBody>
          <a:bodyPr/>
          <a:lstStyle/>
          <a:p>
            <a:endParaRPr kumimoji="1" lang="ja-JP" alt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10284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2025/12/3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0" y="0"/>
            <a:ext cx="12192000" cy="6858000"/>
          </a:xfrm>
          <a:prstGeom prst="rect">
            <a:avLst/>
          </a:prstGeom>
          <a:noFill/>
          <a:ln w="190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5529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5_タイトルとコンテンツ">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tx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27443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974628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タイトル スライド">
    <p:bg>
      <p:bgPr>
        <a:solidFill>
          <a:srgbClr val="F5F5F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2025/12/3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7" name="正方形/長方形 6"/>
          <p:cNvSpPr/>
          <p:nvPr userDrawn="1"/>
        </p:nvSpPr>
        <p:spPr>
          <a:xfrm>
            <a:off x="0" y="0"/>
            <a:ext cx="12192000" cy="6858000"/>
          </a:xfrm>
          <a:prstGeom prst="rect">
            <a:avLst/>
          </a:prstGeom>
          <a:noFill/>
          <a:ln w="190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9456018" y="6405437"/>
            <a:ext cx="2743200" cy="365125"/>
          </a:xfrm>
        </p:spPr>
        <p:txBody>
          <a:bodyPr/>
          <a:lstStyle>
            <a:lvl1pPr>
              <a:defRPr sz="2000">
                <a:solidFill>
                  <a:schemeClr val="bg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1565020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rgbClr val="F5F5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1727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bg>
      <p:bgPr>
        <a:solidFill>
          <a:srgbClr val="F5F5FA"/>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820336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2_タイトル スライド">
    <p:bg>
      <p:bgPr>
        <a:solidFill>
          <a:srgbClr val="EEF7E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2025/12/3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7" name="正方形/長方形 6"/>
          <p:cNvSpPr/>
          <p:nvPr userDrawn="1"/>
        </p:nvSpPr>
        <p:spPr>
          <a:xfrm>
            <a:off x="0" y="0"/>
            <a:ext cx="12192000" cy="6858000"/>
          </a:xfrm>
          <a:prstGeom prst="rect">
            <a:avLst/>
          </a:prstGeom>
          <a:noFill/>
          <a:ln w="1905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11415562" y="6393493"/>
            <a:ext cx="781868" cy="389013"/>
          </a:xfrm>
        </p:spPr>
        <p:txBody>
          <a:bodyPr/>
          <a:lstStyle>
            <a:lvl1pPr>
              <a:defRPr sz="2000">
                <a:solidFill>
                  <a:schemeClr val="bg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040179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タイトルとコンテンツ">
    <p:bg>
      <p:bgPr>
        <a:solidFill>
          <a:srgbClr val="EEF7E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accent6">
                    <a:lumMod val="50000"/>
                  </a:schemeClr>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75666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013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440286" y="702156"/>
            <a:ext cx="11170522" cy="926051"/>
          </a:xfrm>
        </p:spPr>
        <p:txBody>
          <a:bodyPr lIns="144000" tIns="0" rIns="0" bIns="0">
            <a:normAutofit/>
          </a:bodyPr>
          <a:lstStyle>
            <a:lvl1pPr>
              <a:defRPr sz="4400"/>
            </a:lvl1pPr>
          </a:lstStyle>
          <a:p>
            <a:r>
              <a:rPr lang="ja-JP" altLang="en-US"/>
              <a:t>マスター タイトルの書式設定</a:t>
            </a:r>
            <a:endParaRPr lang="en-US"/>
          </a:p>
        </p:txBody>
      </p:sp>
      <p:sp>
        <p:nvSpPr>
          <p:cNvPr id="3" name="Content Placeholder 2"/>
          <p:cNvSpPr>
            <a:spLocks noGrp="1"/>
          </p:cNvSpPr>
          <p:nvPr>
            <p:ph idx="1"/>
          </p:nvPr>
        </p:nvSpPr>
        <p:spPr>
          <a:xfrm>
            <a:off x="581192" y="2180496"/>
            <a:ext cx="11029615" cy="3678303"/>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2E1AE829-E3C8-402A-A4FF-E638C6CD0B3A}" type="datetime1">
              <a:rPr kumimoji="1" lang="ja-JP" altLang="en-US" smtClean="0"/>
              <a:t>2025/12/3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692959" y="614407"/>
            <a:ext cx="1052508" cy="365125"/>
          </a:xfrm>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699463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bg>
      <p:bgPr>
        <a:solidFill>
          <a:srgbClr val="EEF7E9"/>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2025/12/3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020265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0FA1DE-62C2-47E2-AC23-B4CAFD2F3C67}" type="datetime1">
              <a:rPr kumimoji="1" lang="ja-JP" altLang="en-US" smtClean="0"/>
              <a:t>2025/12/3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0226462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EF7FBF85-11AC-46E5-8C4A-741DF506EF75}" type="datetime1">
              <a:rPr kumimoji="1" lang="ja-JP" altLang="en-US" smtClean="0"/>
              <a:t>2025/12/3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712796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810F88E3-7899-4267-9636-F684F586FECF}" type="datetime1">
              <a:rPr kumimoji="1" lang="ja-JP" altLang="en-US" smtClean="0"/>
              <a:t>2025/12/3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74978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B9EB441B-049D-4BA2-8EDF-41FB2F99F8F1}" type="datetime1">
              <a:rPr kumimoji="1" lang="ja-JP" altLang="en-US" smtClean="0"/>
              <a:t>2025/12/3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3645232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E821B-5043-4AEE-A3B8-A4A0A0238C0F}" type="datetime1">
              <a:rPr kumimoji="1" lang="ja-JP" altLang="en-US" smtClean="0"/>
              <a:t>2025/12/3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627269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FB5539F-2AC4-43B3-AA05-388BA647EAC6}" type="datetime1">
              <a:rPr kumimoji="1" lang="ja-JP" altLang="en-US" smtClean="0"/>
              <a:t>2025/12/3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3779914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24A461C-56C9-46AD-B2E5-88098AC350DF}" type="datetime1">
              <a:rPr kumimoji="1" lang="ja-JP" altLang="en-US" smtClean="0"/>
              <a:t>2025/12/3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4042723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CF45529-3489-4E43-9A84-F498232BB581}" type="datetime1">
              <a:rPr kumimoji="1" lang="ja-JP" altLang="en-US" smtClean="0"/>
              <a:t>2025/12/3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888050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D17AB05-8548-4EAF-AE6A-749DBFAAA001}" type="datetime1">
              <a:rPr kumimoji="1" lang="ja-JP" altLang="en-US" smtClean="0"/>
              <a:t>2025/12/3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27021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A626EE2-DE8C-4CF5-AF95-5C8E677B2919}" type="datetime1">
              <a:rPr kumimoji="1" lang="ja-JP" altLang="en-US" smtClean="0"/>
              <a:t>2025/12/3</a:t>
            </a:fld>
            <a:endParaRPr kumimoji="1"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7813118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2310"/>
            <a:ext cx="10515600" cy="1872307"/>
          </a:xfrm>
        </p:spPr>
        <p:txBody>
          <a:bodyPr>
            <a:spAutoFit/>
          </a:bodyPr>
          <a:lstStyle>
            <a:lvl1pPr marL="514350" indent="-514350">
              <a:buFont typeface="+mj-lt"/>
              <a:buAutoNum type="arabicPeriod"/>
              <a:defRPr sz="2800">
                <a:latin typeface="游ゴシック Medium" panose="020B0500000000000000" pitchFamily="50" charset="-128"/>
                <a:ea typeface="游ゴシック Medium" panose="020B0500000000000000" pitchFamily="50" charset="-128"/>
              </a:defRPr>
            </a:lvl1pPr>
            <a:lvl2pPr>
              <a:defRPr sz="2400">
                <a:latin typeface="游ゴシック" panose="020B0400000000000000" pitchFamily="50" charset="-128"/>
                <a:ea typeface="游ゴシック" panose="020B0400000000000000" pitchFamily="50" charset="-128"/>
              </a:defRPr>
            </a:lvl2pPr>
            <a:lvl3pPr>
              <a:defRPr sz="2000">
                <a:latin typeface="游ゴシック" panose="020B0400000000000000" pitchFamily="50" charset="-128"/>
                <a:ea typeface="游ゴシック" panose="020B0400000000000000" pitchFamily="50" charset="-128"/>
              </a:defRPr>
            </a:lvl3pPr>
            <a:lvl4pPr>
              <a:defRPr sz="1800">
                <a:latin typeface="游ゴシック" panose="020B0400000000000000" pitchFamily="50" charset="-128"/>
                <a:ea typeface="游ゴシック" panose="020B0400000000000000" pitchFamily="50" charset="-128"/>
              </a:defRPr>
            </a:lvl4pPr>
            <a:lvl5pPr>
              <a:defRPr sz="18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1050CDE-A7D5-4977-A8C2-3DFB1642626E}" type="datetime1">
              <a:rPr kumimoji="1" lang="ja-JP" altLang="en-US" smtClean="0"/>
              <a:t>2025/12/3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2473321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セクション見出し">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0FA1DE-62C2-47E2-AC23-B4CAFD2F3C67}" type="datetime1">
              <a:rPr kumimoji="1" lang="ja-JP" altLang="en-US" smtClean="0"/>
              <a:t>2025/12/3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1667117" y="6405418"/>
            <a:ext cx="486784" cy="365125"/>
          </a:xfrm>
        </p:spPr>
        <p:txBody>
          <a:bodyPr/>
          <a:lstStyle>
            <a:lvl1pPr>
              <a:defRPr sz="2000">
                <a:solidFill>
                  <a:schemeClr val="bg1"/>
                </a:solidFill>
                <a:latin typeface="游ゴシック" panose="020B0400000000000000" pitchFamily="50" charset="-128"/>
                <a:ea typeface="游ゴシック" panose="020B0400000000000000" pitchFamily="50" charset="-128"/>
              </a:defRPr>
            </a:lvl1pPr>
          </a:lstStyle>
          <a:p>
            <a:fld id="{24F711C7-9E79-44BF-A603-894309BEE3AD}" type="slidenum">
              <a:rPr lang="ja-JP" altLang="en-US" smtClean="0"/>
              <a:pPr/>
              <a:t>‹#›</a:t>
            </a:fld>
            <a:endParaRPr lang="ja-JP" altLang="en-US"/>
          </a:p>
        </p:txBody>
      </p:sp>
      <p:sp>
        <p:nvSpPr>
          <p:cNvPr id="7" name="Content Placeholder 2"/>
          <p:cNvSpPr>
            <a:spLocks noGrp="1"/>
          </p:cNvSpPr>
          <p:nvPr>
            <p:ph idx="1"/>
          </p:nvPr>
        </p:nvSpPr>
        <p:spPr>
          <a:xfrm>
            <a:off x="587229" y="285226"/>
            <a:ext cx="11017542" cy="5891737"/>
          </a:xfrm>
        </p:spPr>
        <p:txBody>
          <a:bodyPr>
            <a:normAutofit/>
          </a:bodyPr>
          <a:lstStyle>
            <a:lvl1pPr marL="228600" indent="-228600">
              <a:buFont typeface="Wingdings" panose="05000000000000000000" pitchFamily="2" charset="2"/>
              <a:buChar char="u"/>
              <a:defRPr sz="2800">
                <a:latin typeface="游ゴシック Medium" panose="020B0500000000000000" pitchFamily="50" charset="-128"/>
                <a:ea typeface="游ゴシック Medium" panose="020B0500000000000000" pitchFamily="50" charset="-128"/>
              </a:defRPr>
            </a:lvl1pPr>
            <a:lvl2pPr>
              <a:defRPr sz="2400">
                <a:latin typeface="游ゴシック" panose="020B0400000000000000" pitchFamily="50" charset="-128"/>
                <a:ea typeface="游ゴシック" panose="020B0400000000000000" pitchFamily="50" charset="-128"/>
              </a:defRPr>
            </a:lvl2pPr>
            <a:lvl3pPr marL="1143000" indent="-228600">
              <a:buFont typeface="游ゴシック" panose="020B0400000000000000" pitchFamily="50" charset="-128"/>
              <a:buChar char="-"/>
              <a:defRPr sz="2000">
                <a:latin typeface="游ゴシック" panose="020B0400000000000000" pitchFamily="50" charset="-128"/>
                <a:ea typeface="游ゴシック" panose="020B0400000000000000" pitchFamily="50" charset="-128"/>
              </a:defRPr>
            </a:lvl3pPr>
            <a:lvl4pPr>
              <a:defRPr sz="1800">
                <a:latin typeface="游ゴシック" panose="020B0400000000000000" pitchFamily="50" charset="-128"/>
                <a:ea typeface="游ゴシック" panose="020B0400000000000000" pitchFamily="50" charset="-128"/>
              </a:defRPr>
            </a:lvl4pPr>
            <a:lvl5pPr>
              <a:defRPr sz="18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25799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3" y="729658"/>
            <a:ext cx="11029616" cy="988332"/>
          </a:xfrm>
        </p:spPr>
        <p:txBody>
          <a:bodyPr>
            <a:normAutofit/>
          </a:bodyPr>
          <a:lstStyle>
            <a:lvl1pPr>
              <a:defRPr sz="4400"/>
            </a:lvl1pPr>
          </a:lstStyle>
          <a:p>
            <a:r>
              <a:rPr lang="ja-JP" altLang="en-US"/>
              <a:t>マスター タイトルの書式設定</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851C1D1E-108C-4E16-9EFB-33BC702DA9D9}" type="datetime1">
              <a:rPr kumimoji="1" lang="ja-JP" altLang="en-US" smtClean="0"/>
              <a:t>2025/12/3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950023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2" name="Title 1"/>
          <p:cNvSpPr>
            <a:spLocks noGrp="1"/>
          </p:cNvSpPr>
          <p:nvPr>
            <p:ph type="title"/>
          </p:nvPr>
        </p:nvSpPr>
        <p:spPr>
          <a:xfrm>
            <a:off x="581193" y="729658"/>
            <a:ext cx="11029616" cy="988332"/>
          </a:xfrm>
        </p:spPr>
        <p:txBody>
          <a:bodyPr>
            <a:normAutofit/>
          </a:bodyPr>
          <a:lstStyle>
            <a:lvl1pPr>
              <a:defRPr sz="4400"/>
            </a:lvl1pPr>
          </a:lstStyle>
          <a:p>
            <a:r>
              <a:rPr lang="ja-JP" altLang="en-US"/>
              <a:t>マスター タイトルの書式設定</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4C8C70A4-DB08-4DD9-9CAC-860D6B457709}" type="datetime1">
              <a:rPr kumimoji="1" lang="ja-JP" altLang="en-US" smtClean="0"/>
              <a:t>2025/12/3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59517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8" name="Title 1"/>
          <p:cNvSpPr>
            <a:spLocks noGrp="1"/>
          </p:cNvSpPr>
          <p:nvPr>
            <p:ph type="title"/>
          </p:nvPr>
        </p:nvSpPr>
        <p:spPr>
          <a:xfrm>
            <a:off x="575894" y="729658"/>
            <a:ext cx="11029616" cy="988332"/>
          </a:xfrm>
        </p:spPr>
        <p:txBody>
          <a:bodyPr>
            <a:normAutofit/>
          </a:bodyPr>
          <a:lstStyle>
            <a:lvl1pPr>
              <a:defRPr sz="4400"/>
            </a:lvl1p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6D90A697-15E5-41DA-AC6D-4A35222B7DF5}" type="datetime1">
              <a:rPr kumimoji="1" lang="ja-JP" altLang="en-US" smtClean="0"/>
              <a:t>2025/12/3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85495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24A1D0-DF44-4059-AB6C-A2674FD3FDD8}" type="datetime1">
              <a:rPr kumimoji="1" lang="ja-JP" altLang="en-US" smtClean="0"/>
              <a:t>2025/12/3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294484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51A452A-C878-4378-970A-E24C264EAE3E}" type="datetime1">
              <a:rPr kumimoji="1" lang="ja-JP" altLang="en-US" smtClean="0"/>
              <a:t>2025/12/3</a:t>
            </a:fld>
            <a:endParaRPr kumimoji="1" lang="ja-JP"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789107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6502B73-2007-4595-BF5C-DC2712CCAB4F}" type="datetime1">
              <a:rPr kumimoji="1" lang="ja-JP" altLang="en-US" smtClean="0"/>
              <a:t>2025/12/3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0736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09270"/>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581192" y="1967321"/>
            <a:ext cx="11029616" cy="3891476"/>
          </a:xfrm>
          <a:prstGeom prst="rect">
            <a:avLst/>
          </a:prstGeom>
        </p:spPr>
        <p:txBody>
          <a:bodyPr vert="horz" lIns="91440" tIns="45720" rIns="91440" bIns="45720" rtlCol="0" anchor="t" anchorCtr="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900668" y="6492875"/>
            <a:ext cx="2844799" cy="365125"/>
          </a:xfrm>
          <a:prstGeom prst="rect">
            <a:avLst/>
          </a:prstGeom>
        </p:spPr>
        <p:txBody>
          <a:bodyPr vert="horz" lIns="91440" tIns="45720" rIns="91440" bIns="45720" rtlCol="0" anchor="ctr"/>
          <a:lstStyle>
            <a:lvl1pPr algn="r">
              <a:defRPr sz="900">
                <a:solidFill>
                  <a:schemeClr val="tx1"/>
                </a:solidFill>
              </a:defRPr>
            </a:lvl1pPr>
          </a:lstStyle>
          <a:p>
            <a:fld id="{597CDD35-5129-49E3-9D2C-FBE60852D634}" type="datetime1">
              <a:rPr kumimoji="1" lang="ja-JP" altLang="en-US" smtClean="0"/>
              <a:t>2025/12/3</a:t>
            </a:fld>
            <a:endParaRPr kumimoji="1" lang="ja-JP" altLang="en-US"/>
          </a:p>
        </p:txBody>
      </p:sp>
      <p:sp>
        <p:nvSpPr>
          <p:cNvPr id="5" name="Footer Placeholder 4"/>
          <p:cNvSpPr>
            <a:spLocks noGrp="1"/>
          </p:cNvSpPr>
          <p:nvPr>
            <p:ph type="ftr" sz="quarter" idx="3"/>
          </p:nvPr>
        </p:nvSpPr>
        <p:spPr>
          <a:xfrm>
            <a:off x="581192" y="6492875"/>
            <a:ext cx="6917210" cy="365125"/>
          </a:xfrm>
          <a:prstGeom prst="rect">
            <a:avLst/>
          </a:prstGeom>
        </p:spPr>
        <p:txBody>
          <a:bodyPr vert="horz" lIns="91440" tIns="45720" rIns="91440" bIns="45720" rtlCol="0" anchor="ctr"/>
          <a:lstStyle>
            <a:lvl1pPr algn="l">
              <a:defRPr sz="900" cap="all">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692957" y="705124"/>
            <a:ext cx="1052510" cy="365125"/>
          </a:xfrm>
          <a:prstGeom prst="rect">
            <a:avLst/>
          </a:prstGeom>
        </p:spPr>
        <p:txBody>
          <a:bodyPr vert="horz" lIns="91440" tIns="45720" rIns="91440" bIns="45720" rtlCol="0" anchor="ctr"/>
          <a:lstStyle>
            <a:lvl1pPr algn="r">
              <a:defRPr sz="2400">
                <a:solidFill>
                  <a:schemeClr val="tx1"/>
                </a:solidFill>
              </a:defRPr>
            </a:lvl1pPr>
          </a:lstStyle>
          <a:p>
            <a:fld id="{B5F5818E-48C7-4DC3-A621-BCAE8ECC8B39}" type="slidenum">
              <a:rPr kumimoji="1" lang="ja-JP" altLang="en-US" smtClean="0"/>
              <a:t>‹#›</a:t>
            </a:fld>
            <a:endParaRPr kumimoji="1" lang="ja-JP" alt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901937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kumimoji="1" sz="4400" b="0" kern="1200" cap="none" baseline="0">
          <a:solidFill>
            <a:schemeClr val="tx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28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1">
            <a:lumMod val="50000"/>
          </a:schemeClr>
        </a:buClr>
        <a:buSzPct val="92000"/>
        <a:buFont typeface="Franklin Gothic Book" panose="020B0503020102020204" pitchFamily="34" charset="0"/>
        <a:buChar char="–"/>
        <a:defRPr kumimoji="1" sz="2400" kern="1200">
          <a:solidFill>
            <a:schemeClr val="tx1"/>
          </a:solidFill>
          <a:latin typeface="+mn-lt"/>
          <a:ea typeface="+mn-ea"/>
          <a:cs typeface="+mn-cs"/>
        </a:defRPr>
      </a:lvl2pPr>
      <a:lvl3pPr marL="900000" indent="-270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2000" kern="1200">
          <a:solidFill>
            <a:schemeClr val="tx1"/>
          </a:solidFill>
          <a:latin typeface="+mn-lt"/>
          <a:ea typeface="+mn-ea"/>
          <a:cs typeface="+mn-cs"/>
        </a:defRPr>
      </a:lvl3pPr>
      <a:lvl4pPr marL="124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1800" kern="1200">
          <a:solidFill>
            <a:schemeClr val="tx1"/>
          </a:solidFill>
          <a:latin typeface="+mn-lt"/>
          <a:ea typeface="+mn-ea"/>
          <a:cs typeface="+mn-cs"/>
        </a:defRPr>
      </a:lvl4pPr>
      <a:lvl5pPr marL="160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1800" kern="1200">
          <a:solidFill>
            <a:schemeClr val="tx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A0ABC960-1656-448C-80AB-DB6424447F98}" type="datetime1">
              <a:rPr kumimoji="1" lang="ja-JP" altLang="en-US" smtClean="0"/>
              <a:pPr/>
              <a:t>2025/12/3</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4F711C7-9E79-44BF-A603-894309BEE3AD}" type="slidenum">
              <a:rPr lang="ja-JP" altLang="en-US" smtClean="0"/>
              <a:pPr/>
              <a:t>‹#›</a:t>
            </a:fld>
            <a:endParaRPr lang="ja-JP" altLang="en-US"/>
          </a:p>
        </p:txBody>
      </p:sp>
    </p:spTree>
    <p:extLst>
      <p:ext uri="{BB962C8B-B14F-4D97-AF65-F5344CB8AC3E}">
        <p14:creationId xmlns:p14="http://schemas.microsoft.com/office/powerpoint/2010/main" val="30820448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16.png"/><Relationship Id="rId4" Type="http://schemas.openxmlformats.org/officeDocument/2006/relationships/image" Target="../media/image21.svg"/><Relationship Id="rId9"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eg"/><Relationship Id="rId7"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21.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docs.pisugar.com/docs/product-wiki/battery/pisugar3/pisugar-3-seri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mailto:mechanism.motion.engineering@gmail.com"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01129-0D8B-428C-B787-2455BC3187F2}"/>
              </a:ext>
            </a:extLst>
          </p:cNvPr>
          <p:cNvSpPr>
            <a:spLocks noGrp="1"/>
          </p:cNvSpPr>
          <p:nvPr>
            <p:ph type="ctrTitle"/>
          </p:nvPr>
        </p:nvSpPr>
        <p:spPr>
          <a:xfrm>
            <a:off x="239702" y="852397"/>
            <a:ext cx="11676528" cy="1811082"/>
          </a:xfrm>
        </p:spPr>
        <p:txBody>
          <a:bodyPr>
            <a:normAutofit/>
          </a:bodyPr>
          <a:lstStyle/>
          <a:p>
            <a:pPr algn="ctr"/>
            <a:r>
              <a:rPr kumimoji="1" lang="ja-JP" altLang="en-US" sz="5400" b="1">
                <a:latin typeface="+mj-ea"/>
              </a:rPr>
              <a:t>メカトロ講習</a:t>
            </a:r>
          </a:p>
        </p:txBody>
      </p:sp>
      <p:sp>
        <p:nvSpPr>
          <p:cNvPr id="5" name="字幕 2">
            <a:extLst>
              <a:ext uri="{FF2B5EF4-FFF2-40B4-BE49-F238E27FC236}">
                <a16:creationId xmlns:a16="http://schemas.microsoft.com/office/drawing/2014/main" id="{3F407D2F-EE59-42E9-95E5-7A61ADA653FF}"/>
              </a:ext>
            </a:extLst>
          </p:cNvPr>
          <p:cNvSpPr txBox="1">
            <a:spLocks/>
          </p:cNvSpPr>
          <p:nvPr/>
        </p:nvSpPr>
        <p:spPr>
          <a:xfrm>
            <a:off x="1977775" y="3556552"/>
            <a:ext cx="9635065" cy="1763593"/>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kumimoji="1"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9pPr>
          </a:lstStyle>
          <a:p>
            <a:pPr algn="r"/>
            <a:r>
              <a:rPr lang="en-US" altLang="ja-JP" sz="2800">
                <a:latin typeface="+mj-ea"/>
                <a:ea typeface="+mj-ea"/>
                <a:cs typeface="Leelawadee UI Semilight" panose="020B0402040204020203" pitchFamily="34" charset="-34"/>
              </a:rPr>
              <a:t>2025/10/30 </a:t>
            </a:r>
            <a:r>
              <a:rPr lang="ja-JP" altLang="en-US" sz="2800">
                <a:latin typeface="+mj-ea"/>
                <a:ea typeface="+mj-ea"/>
                <a:cs typeface="Leelawadee UI Semilight" panose="020B0402040204020203" pitchFamily="34" charset="-34"/>
              </a:rPr>
              <a:t>道川稜平</a:t>
            </a:r>
            <a:endParaRPr lang="en-US" altLang="ja-JP" sz="2800" b="1">
              <a:latin typeface="+mj-ea"/>
              <a:ea typeface="+mj-ea"/>
              <a:cs typeface="Leelawadee UI Semilight" panose="020B0402040204020203" pitchFamily="34" charset="-34"/>
            </a:endParaRPr>
          </a:p>
        </p:txBody>
      </p:sp>
    </p:spTree>
    <p:extLst>
      <p:ext uri="{BB962C8B-B14F-4D97-AF65-F5344CB8AC3E}">
        <p14:creationId xmlns:p14="http://schemas.microsoft.com/office/powerpoint/2010/main" val="1879336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27A2-B490-580D-3DB7-F9F5E982DC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A52AC8E-D6C8-3BB6-D12A-D48812525B3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774D4FCD-7A1D-FA1F-9860-F5E994936049}"/>
              </a:ext>
            </a:extLst>
          </p:cNvPr>
          <p:cNvSpPr>
            <a:spLocks noGrp="1"/>
          </p:cNvSpPr>
          <p:nvPr>
            <p:ph type="sldNum" sz="quarter" idx="12"/>
          </p:nvPr>
        </p:nvSpPr>
        <p:spPr/>
        <p:txBody>
          <a:bodyPr/>
          <a:lstStyle/>
          <a:p>
            <a:fld id="{B5F5818E-48C7-4DC3-A621-BCAE8ECC8B39}" type="slidenum">
              <a:rPr kumimoji="1" lang="ja-JP" altLang="en-US" smtClean="0"/>
              <a:t>10</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0FB4D12B-79C6-3D77-C5FA-A49B6254EEE7}"/>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F256A3BB-DCE0-F5E7-B43B-8380C1B66289}"/>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728E49CC-AF68-967A-C5A8-483281E93CB3}"/>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3E22C256-1CEE-6C36-3B1F-C1FC163E3CF7}"/>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4814DD1B-4332-3A72-A253-547D9AB733E1}"/>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C2A5D6EE-18DA-D5EF-EB34-EA0742ACAB8F}"/>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44455560-EDEC-3F3E-D823-F5B6578AE41C}"/>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D0AC5B8C-DE74-C744-F627-841622B35D0C}"/>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E36B3C4E-EC77-AAE8-5933-A5853062B57D}"/>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BD9D4B8-F7B6-F296-E2E9-0939B45AC61F}"/>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DA5A9F12-7564-A575-2CA1-10B30CB95AC3}"/>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A27C0CCE-F2E1-E5E8-7EDD-6481F9FB8C91}"/>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CDB763AC-0843-BDE9-A585-3D45AEFB51D0}"/>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9EEE34B8-2F49-3B5A-D72E-71CB648E3F74}"/>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EE9FC91A-2102-4E80-1CD3-87997FD8B480}"/>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C946DF75-A124-22FF-3F1A-CA0EBF443D9A}"/>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CC0E9673-ECC8-8658-1AE0-0220320892C0}"/>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610D54D5-45B8-A48B-D399-C161988C785A}"/>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1F4FE252-D902-A134-DE20-DD570B1B7901}"/>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0CE96BA2-DC11-04D4-ED72-E937BADBA0C1}"/>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30C6CD07-CDB5-F5DF-2E45-086607420FC5}"/>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2C3C2594-20BB-BD53-C07A-7EF8BB495200}"/>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97ACD1A5-14DB-4401-F4E4-9BD4C83F88F7}"/>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98C9EBDB-BB40-65E1-98C3-F768AFF53C7A}"/>
              </a:ext>
            </a:extLst>
          </p:cNvPr>
          <p:cNvSpPr/>
          <p:nvPr/>
        </p:nvSpPr>
        <p:spPr>
          <a:xfrm>
            <a:off x="3776359" y="3798712"/>
            <a:ext cx="3141276" cy="1107491"/>
          </a:xfrm>
          <a:prstGeom prst="wedgeRectCallout">
            <a:avLst>
              <a:gd name="adj1" fmla="val -44169"/>
              <a:gd name="adj2" fmla="val -86925"/>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CAD</a:t>
            </a:r>
            <a:r>
              <a:rPr kumimoji="1" lang="ja-JP" altLang="en-US" sz="2400">
                <a:solidFill>
                  <a:schemeClr val="tx1"/>
                </a:solidFill>
              </a:rPr>
              <a:t>でロボットを描く時の</a:t>
            </a:r>
            <a:br>
              <a:rPr kumimoji="1" lang="en-US" altLang="ja-JP" sz="2400">
                <a:solidFill>
                  <a:schemeClr val="tx1"/>
                </a:solidFill>
              </a:rPr>
            </a:br>
            <a:r>
              <a:rPr kumimoji="1" lang="ja-JP" altLang="en-US" sz="2400">
                <a:solidFill>
                  <a:schemeClr val="tx1"/>
                </a:solidFill>
              </a:rPr>
              <a:t>コツなんかを説明します</a:t>
            </a:r>
          </a:p>
        </p:txBody>
      </p:sp>
    </p:spTree>
    <p:extLst>
      <p:ext uri="{BB962C8B-B14F-4D97-AF65-F5344CB8AC3E}">
        <p14:creationId xmlns:p14="http://schemas.microsoft.com/office/powerpoint/2010/main" val="25832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26569-22DA-4DA5-C838-808F20AF03A5}"/>
              </a:ext>
            </a:extLst>
          </p:cNvPr>
          <p:cNvSpPr>
            <a:spLocks noGrp="1"/>
          </p:cNvSpPr>
          <p:nvPr>
            <p:ph type="title"/>
          </p:nvPr>
        </p:nvSpPr>
        <p:spPr/>
        <p:txBody>
          <a:bodyPr/>
          <a:lstStyle/>
          <a:p>
            <a:r>
              <a:rPr kumimoji="1" lang="en-US" altLang="ja-JP">
                <a:latin typeface="+mj-ea"/>
              </a:rPr>
              <a:t>CAD</a:t>
            </a:r>
            <a:r>
              <a:rPr kumimoji="1" lang="ja-JP" altLang="en-US">
                <a:latin typeface="+mj-ea"/>
              </a:rPr>
              <a:t>講習</a:t>
            </a:r>
          </a:p>
        </p:txBody>
      </p:sp>
      <p:sp>
        <p:nvSpPr>
          <p:cNvPr id="4" name="スライド番号プレースホルダー 3">
            <a:extLst>
              <a:ext uri="{FF2B5EF4-FFF2-40B4-BE49-F238E27FC236}">
                <a16:creationId xmlns:a16="http://schemas.microsoft.com/office/drawing/2014/main" id="{6417F7C1-26B0-2F94-4F19-D7A62DAF703B}"/>
              </a:ext>
            </a:extLst>
          </p:cNvPr>
          <p:cNvSpPr>
            <a:spLocks noGrp="1"/>
          </p:cNvSpPr>
          <p:nvPr>
            <p:ph type="sldNum" sz="quarter" idx="12"/>
          </p:nvPr>
        </p:nvSpPr>
        <p:spPr/>
        <p:txBody>
          <a:bodyPr/>
          <a:lstStyle/>
          <a:p>
            <a:fld id="{B5F5818E-48C7-4DC3-A621-BCAE8ECC8B39}"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58F3A4F3-2DBC-2285-2EED-DBDE404DC7E7}"/>
              </a:ext>
            </a:extLst>
          </p:cNvPr>
          <p:cNvSpPr txBox="1"/>
          <p:nvPr/>
        </p:nvSpPr>
        <p:spPr>
          <a:xfrm>
            <a:off x="681586" y="1769276"/>
            <a:ext cx="7975600" cy="707886"/>
          </a:xfrm>
          <a:prstGeom prst="rect">
            <a:avLst/>
          </a:prstGeom>
          <a:noFill/>
        </p:spPr>
        <p:txBody>
          <a:bodyPr wrap="square">
            <a:spAutoFit/>
          </a:bodyPr>
          <a:lstStyle/>
          <a:p>
            <a:r>
              <a:rPr lang="en-US" altLang="ja-JP" sz="4000">
                <a:latin typeface="+mj-ea"/>
                <a:ea typeface="+mj-ea"/>
                <a:sym typeface="Wingdings" panose="05000000000000000000" pitchFamily="2" charset="2"/>
              </a:rPr>
              <a:t> </a:t>
            </a:r>
            <a:r>
              <a:rPr lang="ja-JP" altLang="en-US" sz="4000" u="sng">
                <a:latin typeface="+mj-ea"/>
                <a:ea typeface="+mj-ea"/>
              </a:rPr>
              <a:t>小規模ロボット</a:t>
            </a:r>
            <a:r>
              <a:rPr lang="ja-JP" altLang="en-US" sz="4000">
                <a:latin typeface="+mj-ea"/>
                <a:ea typeface="+mj-ea"/>
              </a:rPr>
              <a:t>の</a:t>
            </a:r>
            <a:r>
              <a:rPr lang="en-US" altLang="ja-JP" sz="4000">
                <a:latin typeface="+mj-ea"/>
                <a:ea typeface="+mj-ea"/>
              </a:rPr>
              <a:t>CAD</a:t>
            </a:r>
            <a:r>
              <a:rPr lang="ja-JP" altLang="en-US" sz="4000">
                <a:latin typeface="+mj-ea"/>
                <a:ea typeface="+mj-ea"/>
              </a:rPr>
              <a:t>の書き方</a:t>
            </a:r>
            <a:endParaRPr lang="ja-JP" altLang="en-US" sz="4000"/>
          </a:p>
        </p:txBody>
      </p:sp>
      <p:sp>
        <p:nvSpPr>
          <p:cNvPr id="7" name="テキスト ボックス 6">
            <a:extLst>
              <a:ext uri="{FF2B5EF4-FFF2-40B4-BE49-F238E27FC236}">
                <a16:creationId xmlns:a16="http://schemas.microsoft.com/office/drawing/2014/main" id="{3156EC0F-082E-AC21-04C6-3612D74C3831}"/>
              </a:ext>
            </a:extLst>
          </p:cNvPr>
          <p:cNvSpPr txBox="1"/>
          <p:nvPr/>
        </p:nvSpPr>
        <p:spPr>
          <a:xfrm>
            <a:off x="1396698" y="2474893"/>
            <a:ext cx="9398604" cy="1077218"/>
          </a:xfrm>
          <a:prstGeom prst="rect">
            <a:avLst/>
          </a:prstGeom>
          <a:noFill/>
        </p:spPr>
        <p:txBody>
          <a:bodyPr wrap="square" rtlCol="0">
            <a:spAutoFit/>
          </a:bodyPr>
          <a:lstStyle/>
          <a:p>
            <a:r>
              <a:rPr kumimoji="1" lang="ja-JP" altLang="en-US" sz="3200"/>
              <a:t>大規模なメカ </a:t>
            </a:r>
            <a:r>
              <a:rPr kumimoji="1" lang="en-US" altLang="ja-JP" sz="3200"/>
              <a:t>( e.g., </a:t>
            </a:r>
            <a:r>
              <a:rPr kumimoji="1" lang="ja-JP" altLang="en-US" sz="3200"/>
              <a:t>ロケット</a:t>
            </a:r>
            <a:r>
              <a:rPr kumimoji="1" lang="en-US" altLang="ja-JP" sz="3200"/>
              <a:t>) </a:t>
            </a:r>
            <a:r>
              <a:rPr kumimoji="1" lang="ja-JP" altLang="en-US" sz="3200"/>
              <a:t>ほど複雑ではなく</a:t>
            </a:r>
            <a:br>
              <a:rPr kumimoji="1" lang="en-US" altLang="ja-JP" sz="3200"/>
            </a:br>
            <a:r>
              <a:rPr kumimoji="1" lang="ja-JP" altLang="en-US" sz="3200"/>
              <a:t>単体のパーツ </a:t>
            </a:r>
            <a:r>
              <a:rPr kumimoji="1" lang="en-US" altLang="ja-JP" sz="3200"/>
              <a:t>( e.g., </a:t>
            </a:r>
            <a:r>
              <a:rPr kumimoji="1" lang="ja-JP" altLang="en-US" sz="3200"/>
              <a:t>治具</a:t>
            </a:r>
            <a:r>
              <a:rPr kumimoji="1" lang="en-US" altLang="ja-JP" sz="3200"/>
              <a:t>) </a:t>
            </a:r>
            <a:r>
              <a:rPr kumimoji="1" lang="ja-JP" altLang="en-US" sz="3200"/>
              <a:t>で済むほど単純ではない</a:t>
            </a:r>
          </a:p>
        </p:txBody>
      </p:sp>
      <p:sp>
        <p:nvSpPr>
          <p:cNvPr id="8" name="テキスト ボックス 7">
            <a:extLst>
              <a:ext uri="{FF2B5EF4-FFF2-40B4-BE49-F238E27FC236}">
                <a16:creationId xmlns:a16="http://schemas.microsoft.com/office/drawing/2014/main" id="{280382AD-28E8-3396-F2EF-FE9DF41F1D7D}"/>
              </a:ext>
            </a:extLst>
          </p:cNvPr>
          <p:cNvSpPr txBox="1"/>
          <p:nvPr/>
        </p:nvSpPr>
        <p:spPr>
          <a:xfrm>
            <a:off x="541886" y="3847439"/>
            <a:ext cx="1388514" cy="707886"/>
          </a:xfrm>
          <a:prstGeom prst="rect">
            <a:avLst/>
          </a:prstGeom>
          <a:noFill/>
        </p:spPr>
        <p:txBody>
          <a:bodyPr wrap="square" rtlCol="0">
            <a:spAutoFit/>
          </a:bodyPr>
          <a:lstStyle/>
          <a:p>
            <a:r>
              <a:rPr kumimoji="1" lang="ja-JP" altLang="en-US" sz="4000" u="sng"/>
              <a:t>結論</a:t>
            </a:r>
          </a:p>
        </p:txBody>
      </p:sp>
      <p:sp>
        <p:nvSpPr>
          <p:cNvPr id="10" name="テキスト ボックス 9">
            <a:extLst>
              <a:ext uri="{FF2B5EF4-FFF2-40B4-BE49-F238E27FC236}">
                <a16:creationId xmlns:a16="http://schemas.microsoft.com/office/drawing/2014/main" id="{A718D687-7DCA-6BB2-8223-811737B66D30}"/>
              </a:ext>
            </a:extLst>
          </p:cNvPr>
          <p:cNvSpPr txBox="1"/>
          <p:nvPr/>
        </p:nvSpPr>
        <p:spPr>
          <a:xfrm>
            <a:off x="646247" y="4481824"/>
            <a:ext cx="5694918" cy="2062103"/>
          </a:xfrm>
          <a:prstGeom prst="rect">
            <a:avLst/>
          </a:prstGeom>
          <a:noFill/>
        </p:spPr>
        <p:txBody>
          <a:bodyPr wrap="square" rtlCol="0">
            <a:spAutoFit/>
          </a:bodyPr>
          <a:lstStyle/>
          <a:p>
            <a:r>
              <a:rPr kumimoji="1" lang="en-US" altLang="ja-JP" sz="3200"/>
              <a:t>Inventor</a:t>
            </a:r>
            <a:r>
              <a:rPr kumimoji="1" lang="ja-JP" altLang="en-US" sz="3200"/>
              <a:t>の機能を活用する！</a:t>
            </a:r>
            <a:endParaRPr kumimoji="1" lang="en-US" altLang="ja-JP" sz="3200"/>
          </a:p>
          <a:p>
            <a:r>
              <a:rPr kumimoji="1" lang="en-US" altLang="ja-JP" sz="3200"/>
              <a:t>  - </a:t>
            </a:r>
            <a:r>
              <a:rPr kumimoji="1" lang="ja-JP" altLang="en-US" sz="3200"/>
              <a:t>プロジェクト</a:t>
            </a:r>
            <a:br>
              <a:rPr kumimoji="1" lang="en-US" altLang="ja-JP" sz="3200"/>
            </a:br>
            <a:r>
              <a:rPr kumimoji="1" lang="en-US" altLang="ja-JP" sz="3200"/>
              <a:t>  - </a:t>
            </a:r>
            <a:r>
              <a:rPr kumimoji="1" lang="ja-JP" altLang="en-US" sz="3200"/>
              <a:t>パラメータ</a:t>
            </a:r>
            <a:endParaRPr kumimoji="1" lang="en-US" altLang="ja-JP" sz="3200"/>
          </a:p>
          <a:p>
            <a:r>
              <a:rPr kumimoji="1" lang="en-US" altLang="ja-JP" sz="3200"/>
              <a:t>  - </a:t>
            </a:r>
            <a:r>
              <a:rPr kumimoji="1" lang="ja-JP" altLang="en-US" sz="3200"/>
              <a:t>派生</a:t>
            </a:r>
          </a:p>
        </p:txBody>
      </p:sp>
      <p:grpSp>
        <p:nvGrpSpPr>
          <p:cNvPr id="11" name="グループ化 10">
            <a:extLst>
              <a:ext uri="{FF2B5EF4-FFF2-40B4-BE49-F238E27FC236}">
                <a16:creationId xmlns:a16="http://schemas.microsoft.com/office/drawing/2014/main" id="{073C5F0F-0B31-CEAD-8C45-7C9E1E7DD5AB}"/>
              </a:ext>
            </a:extLst>
          </p:cNvPr>
          <p:cNvGrpSpPr/>
          <p:nvPr/>
        </p:nvGrpSpPr>
        <p:grpSpPr>
          <a:xfrm>
            <a:off x="4937261" y="5847987"/>
            <a:ext cx="6281952" cy="695940"/>
            <a:chOff x="188422" y="5989929"/>
            <a:chExt cx="6281952" cy="695940"/>
          </a:xfrm>
        </p:grpSpPr>
        <p:sp>
          <p:nvSpPr>
            <p:cNvPr id="3" name="テキスト ボックス 2">
              <a:extLst>
                <a:ext uri="{FF2B5EF4-FFF2-40B4-BE49-F238E27FC236}">
                  <a16:creationId xmlns:a16="http://schemas.microsoft.com/office/drawing/2014/main" id="{79182903-0027-F498-D55C-3E26B2E2B894}"/>
                </a:ext>
              </a:extLst>
            </p:cNvPr>
            <p:cNvSpPr txBox="1"/>
            <p:nvPr/>
          </p:nvSpPr>
          <p:spPr>
            <a:xfrm>
              <a:off x="646247" y="6101094"/>
              <a:ext cx="5824127" cy="584775"/>
            </a:xfrm>
            <a:prstGeom prst="rect">
              <a:avLst/>
            </a:prstGeom>
            <a:noFill/>
          </p:spPr>
          <p:txBody>
            <a:bodyPr wrap="square" rtlCol="0">
              <a:spAutoFit/>
            </a:bodyPr>
            <a:lstStyle/>
            <a:p>
              <a:r>
                <a:rPr kumimoji="1" lang="en-US" altLang="ja-JP" sz="3200">
                  <a:sym typeface="Wingdings" panose="05000000000000000000" pitchFamily="2" charset="2"/>
                </a:rPr>
                <a:t> </a:t>
              </a:r>
              <a:r>
                <a:rPr kumimoji="1" lang="ja-JP" altLang="en-US" sz="3200"/>
                <a:t>階層的なデータ構造を作るため</a:t>
              </a:r>
            </a:p>
          </p:txBody>
        </p:sp>
        <p:sp>
          <p:nvSpPr>
            <p:cNvPr id="9" name="テキスト ボックス 8">
              <a:extLst>
                <a:ext uri="{FF2B5EF4-FFF2-40B4-BE49-F238E27FC236}">
                  <a16:creationId xmlns:a16="http://schemas.microsoft.com/office/drawing/2014/main" id="{B939F816-91B4-F7A7-075E-BDA8701389C4}"/>
                </a:ext>
              </a:extLst>
            </p:cNvPr>
            <p:cNvSpPr txBox="1"/>
            <p:nvPr/>
          </p:nvSpPr>
          <p:spPr>
            <a:xfrm rot="20093946">
              <a:off x="188422" y="5989929"/>
              <a:ext cx="969066" cy="369332"/>
            </a:xfrm>
            <a:prstGeom prst="rect">
              <a:avLst/>
            </a:prstGeom>
            <a:noFill/>
          </p:spPr>
          <p:txBody>
            <a:bodyPr wrap="square">
              <a:spAutoFit/>
            </a:bodyPr>
            <a:lstStyle/>
            <a:p>
              <a:pPr algn="ctr"/>
              <a:r>
                <a:rPr kumimoji="1" lang="ja-JP" altLang="en-US"/>
                <a:t>なぜ</a:t>
              </a:r>
              <a:r>
                <a:rPr kumimoji="1" lang="en-US" altLang="ja-JP"/>
                <a:t>? </a:t>
              </a:r>
              <a:endParaRPr lang="ja-JP" altLang="en-US"/>
            </a:p>
          </p:txBody>
        </p:sp>
      </p:grpSp>
    </p:spTree>
    <p:extLst>
      <p:ext uri="{BB962C8B-B14F-4D97-AF65-F5344CB8AC3E}">
        <p14:creationId xmlns:p14="http://schemas.microsoft.com/office/powerpoint/2010/main" val="195845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0F6AF-4179-D1E7-FD3A-892F79A7EE1B}"/>
              </a:ext>
            </a:extLst>
          </p:cNvPr>
          <p:cNvSpPr>
            <a:spLocks noGrp="1"/>
          </p:cNvSpPr>
          <p:nvPr>
            <p:ph type="title"/>
          </p:nvPr>
        </p:nvSpPr>
        <p:spPr/>
        <p:txBody>
          <a:bodyPr/>
          <a:lstStyle/>
          <a:p>
            <a:r>
              <a:rPr kumimoji="1" lang="ja-JP" altLang="en-US"/>
              <a:t>プロジェクト機能</a:t>
            </a:r>
          </a:p>
        </p:txBody>
      </p:sp>
      <p:sp>
        <p:nvSpPr>
          <p:cNvPr id="4" name="スライド番号プレースホルダー 3">
            <a:extLst>
              <a:ext uri="{FF2B5EF4-FFF2-40B4-BE49-F238E27FC236}">
                <a16:creationId xmlns:a16="http://schemas.microsoft.com/office/drawing/2014/main" id="{FCE8E440-B57C-1F7E-9ED3-2F7365B267BF}"/>
              </a:ext>
            </a:extLst>
          </p:cNvPr>
          <p:cNvSpPr>
            <a:spLocks noGrp="1"/>
          </p:cNvSpPr>
          <p:nvPr>
            <p:ph type="sldNum" sz="quarter" idx="12"/>
          </p:nvPr>
        </p:nvSpPr>
        <p:spPr/>
        <p:txBody>
          <a:bodyPr/>
          <a:lstStyle/>
          <a:p>
            <a:fld id="{B5F5818E-48C7-4DC3-A621-BCAE8ECC8B39}"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32BE7F11-3661-49AD-6D0F-77E8C75DBBC3}"/>
              </a:ext>
            </a:extLst>
          </p:cNvPr>
          <p:cNvPicPr>
            <a:picLocks noChangeAspect="1"/>
          </p:cNvPicPr>
          <p:nvPr/>
        </p:nvPicPr>
        <p:blipFill>
          <a:blip r:embed="rId3"/>
          <a:stretch>
            <a:fillRect/>
          </a:stretch>
        </p:blipFill>
        <p:spPr>
          <a:xfrm>
            <a:off x="440286" y="1628207"/>
            <a:ext cx="7568415" cy="4994864"/>
          </a:xfrm>
          <a:prstGeom prst="rect">
            <a:avLst/>
          </a:prstGeom>
        </p:spPr>
      </p:pic>
      <p:sp>
        <p:nvSpPr>
          <p:cNvPr id="10" name="テキスト ボックス 9">
            <a:extLst>
              <a:ext uri="{FF2B5EF4-FFF2-40B4-BE49-F238E27FC236}">
                <a16:creationId xmlns:a16="http://schemas.microsoft.com/office/drawing/2014/main" id="{77712294-0E27-57CA-3974-5F46B496AD52}"/>
              </a:ext>
            </a:extLst>
          </p:cNvPr>
          <p:cNvSpPr txBox="1"/>
          <p:nvPr/>
        </p:nvSpPr>
        <p:spPr>
          <a:xfrm>
            <a:off x="8105361" y="1769166"/>
            <a:ext cx="3886200" cy="954107"/>
          </a:xfrm>
          <a:prstGeom prst="rect">
            <a:avLst/>
          </a:prstGeom>
          <a:noFill/>
        </p:spPr>
        <p:txBody>
          <a:bodyPr wrap="square" rtlCol="0">
            <a:spAutoFit/>
          </a:bodyPr>
          <a:lstStyle/>
          <a:p>
            <a:r>
              <a:rPr kumimoji="1" lang="ja-JP" altLang="en-US" sz="2800"/>
              <a:t>指定したフォルダに関連データをまとめることが可能</a:t>
            </a:r>
          </a:p>
        </p:txBody>
      </p:sp>
      <p:sp>
        <p:nvSpPr>
          <p:cNvPr id="11" name="テキスト ボックス 10">
            <a:extLst>
              <a:ext uri="{FF2B5EF4-FFF2-40B4-BE49-F238E27FC236}">
                <a16:creationId xmlns:a16="http://schemas.microsoft.com/office/drawing/2014/main" id="{E999C071-DF3F-4212-7910-283614D54445}"/>
              </a:ext>
            </a:extLst>
          </p:cNvPr>
          <p:cNvSpPr txBox="1"/>
          <p:nvPr/>
        </p:nvSpPr>
        <p:spPr>
          <a:xfrm>
            <a:off x="8105361" y="6099851"/>
            <a:ext cx="3886200" cy="523220"/>
          </a:xfrm>
          <a:prstGeom prst="rect">
            <a:avLst/>
          </a:prstGeom>
          <a:noFill/>
        </p:spPr>
        <p:txBody>
          <a:bodyPr wrap="square" rtlCol="0">
            <a:spAutoFit/>
          </a:bodyPr>
          <a:lstStyle/>
          <a:p>
            <a:r>
              <a:rPr kumimoji="1" lang="en-US" altLang="ja-JP" sz="2800"/>
              <a:t>1</a:t>
            </a:r>
            <a:r>
              <a:rPr kumimoji="1" lang="ja-JP" altLang="en-US" sz="2800"/>
              <a:t>ロボット </a:t>
            </a:r>
            <a:r>
              <a:rPr kumimoji="1" lang="en-US" altLang="ja-JP" sz="2800"/>
              <a:t>= 1</a:t>
            </a:r>
            <a:r>
              <a:rPr kumimoji="1" lang="ja-JP" altLang="en-US" sz="2800"/>
              <a:t>プロジェクト</a:t>
            </a:r>
          </a:p>
        </p:txBody>
      </p:sp>
      <p:sp>
        <p:nvSpPr>
          <p:cNvPr id="12" name="四角形: 角を丸くする 11">
            <a:extLst>
              <a:ext uri="{FF2B5EF4-FFF2-40B4-BE49-F238E27FC236}">
                <a16:creationId xmlns:a16="http://schemas.microsoft.com/office/drawing/2014/main" id="{EB063B81-47FA-106E-55CE-A67A6A87CF9D}"/>
              </a:ext>
            </a:extLst>
          </p:cNvPr>
          <p:cNvSpPr/>
          <p:nvPr/>
        </p:nvSpPr>
        <p:spPr>
          <a:xfrm>
            <a:off x="518213" y="3185490"/>
            <a:ext cx="1524278" cy="48701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F369F356-36BA-D959-BA26-D7FB26D23665}"/>
              </a:ext>
            </a:extLst>
          </p:cNvPr>
          <p:cNvSpPr/>
          <p:nvPr/>
        </p:nvSpPr>
        <p:spPr>
          <a:xfrm>
            <a:off x="3991938" y="2445026"/>
            <a:ext cx="3919609" cy="934279"/>
          </a:xfrm>
          <a:prstGeom prst="roundRect">
            <a:avLst>
              <a:gd name="adj" fmla="val 8688"/>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85363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83CABB-281B-A118-435B-217786A64A04}"/>
              </a:ext>
            </a:extLst>
          </p:cNvPr>
          <p:cNvSpPr>
            <a:spLocks noGrp="1"/>
          </p:cNvSpPr>
          <p:nvPr>
            <p:ph type="title"/>
          </p:nvPr>
        </p:nvSpPr>
        <p:spPr/>
        <p:txBody>
          <a:bodyPr/>
          <a:lstStyle/>
          <a:p>
            <a:r>
              <a:rPr lang="ja-JP" altLang="en-US"/>
              <a:t>パラメータ</a:t>
            </a:r>
            <a:r>
              <a:rPr kumimoji="1" lang="ja-JP" altLang="en-US"/>
              <a:t>機能</a:t>
            </a:r>
          </a:p>
        </p:txBody>
      </p:sp>
      <p:sp>
        <p:nvSpPr>
          <p:cNvPr id="4" name="スライド番号プレースホルダー 3">
            <a:extLst>
              <a:ext uri="{FF2B5EF4-FFF2-40B4-BE49-F238E27FC236}">
                <a16:creationId xmlns:a16="http://schemas.microsoft.com/office/drawing/2014/main" id="{9215E55E-3E9A-82FC-7154-18396D6B4588}"/>
              </a:ext>
            </a:extLst>
          </p:cNvPr>
          <p:cNvSpPr>
            <a:spLocks noGrp="1"/>
          </p:cNvSpPr>
          <p:nvPr>
            <p:ph type="sldNum" sz="quarter" idx="12"/>
          </p:nvPr>
        </p:nvSpPr>
        <p:spPr/>
        <p:txBody>
          <a:bodyPr/>
          <a:lstStyle/>
          <a:p>
            <a:fld id="{B5F5818E-48C7-4DC3-A621-BCAE8ECC8B39}" type="slidenum">
              <a:rPr kumimoji="1" lang="ja-JP" altLang="en-US" smtClean="0"/>
              <a:t>13</a:t>
            </a:fld>
            <a:endParaRPr kumimoji="1" lang="ja-JP" altLang="en-US"/>
          </a:p>
        </p:txBody>
      </p:sp>
      <p:pic>
        <p:nvPicPr>
          <p:cNvPr id="6" name="図 5">
            <a:extLst>
              <a:ext uri="{FF2B5EF4-FFF2-40B4-BE49-F238E27FC236}">
                <a16:creationId xmlns:a16="http://schemas.microsoft.com/office/drawing/2014/main" id="{6C3E12E4-E23D-9B0F-BD15-A4953A316A68}"/>
              </a:ext>
            </a:extLst>
          </p:cNvPr>
          <p:cNvPicPr>
            <a:picLocks noChangeAspect="1"/>
          </p:cNvPicPr>
          <p:nvPr/>
        </p:nvPicPr>
        <p:blipFill>
          <a:blip r:embed="rId3"/>
          <a:stretch>
            <a:fillRect/>
          </a:stretch>
        </p:blipFill>
        <p:spPr>
          <a:xfrm>
            <a:off x="440286" y="1628207"/>
            <a:ext cx="9126749" cy="5068823"/>
          </a:xfrm>
          <a:prstGeom prst="rect">
            <a:avLst/>
          </a:prstGeom>
        </p:spPr>
      </p:pic>
      <p:sp>
        <p:nvSpPr>
          <p:cNvPr id="9" name="吹き出し: 四角形 8">
            <a:extLst>
              <a:ext uri="{FF2B5EF4-FFF2-40B4-BE49-F238E27FC236}">
                <a16:creationId xmlns:a16="http://schemas.microsoft.com/office/drawing/2014/main" id="{72A03A01-948C-E5D5-20FA-699F96047EE7}"/>
              </a:ext>
            </a:extLst>
          </p:cNvPr>
          <p:cNvSpPr/>
          <p:nvPr/>
        </p:nvSpPr>
        <p:spPr>
          <a:xfrm>
            <a:off x="9454387" y="3063240"/>
            <a:ext cx="2291080" cy="3633790"/>
          </a:xfrm>
          <a:prstGeom prst="wedgeRectCallout">
            <a:avLst>
              <a:gd name="adj1" fmla="val -74602"/>
              <a:gd name="adj2" fmla="val -584"/>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 name="図 9">
            <a:extLst>
              <a:ext uri="{FF2B5EF4-FFF2-40B4-BE49-F238E27FC236}">
                <a16:creationId xmlns:a16="http://schemas.microsoft.com/office/drawing/2014/main" id="{999FCD1E-6E9D-521A-732C-77F870797C8A}"/>
              </a:ext>
            </a:extLst>
          </p:cNvPr>
          <p:cNvPicPr>
            <a:picLocks noChangeAspect="1"/>
          </p:cNvPicPr>
          <p:nvPr/>
        </p:nvPicPr>
        <p:blipFill>
          <a:blip r:embed="rId4"/>
          <a:stretch>
            <a:fillRect/>
          </a:stretch>
        </p:blipFill>
        <p:spPr>
          <a:xfrm>
            <a:off x="9499706" y="3112179"/>
            <a:ext cx="2178432" cy="3535912"/>
          </a:xfrm>
          <a:prstGeom prst="rect">
            <a:avLst/>
          </a:prstGeom>
        </p:spPr>
      </p:pic>
      <p:sp>
        <p:nvSpPr>
          <p:cNvPr id="11" name="テキスト ボックス 10">
            <a:extLst>
              <a:ext uri="{FF2B5EF4-FFF2-40B4-BE49-F238E27FC236}">
                <a16:creationId xmlns:a16="http://schemas.microsoft.com/office/drawing/2014/main" id="{6DB170BD-0788-1A6A-0FD7-BEA69E344342}"/>
              </a:ext>
            </a:extLst>
          </p:cNvPr>
          <p:cNvSpPr txBox="1"/>
          <p:nvPr/>
        </p:nvSpPr>
        <p:spPr>
          <a:xfrm>
            <a:off x="9482646" y="2669439"/>
            <a:ext cx="2234562" cy="369332"/>
          </a:xfrm>
          <a:prstGeom prst="rect">
            <a:avLst/>
          </a:prstGeom>
          <a:noFill/>
        </p:spPr>
        <p:txBody>
          <a:bodyPr wrap="square" rtlCol="0">
            <a:spAutoFit/>
          </a:bodyPr>
          <a:lstStyle/>
          <a:p>
            <a:pPr algn="ctr"/>
            <a:r>
              <a:rPr kumimoji="1" lang="ja-JP" altLang="en-US"/>
              <a:t>スケッチ内で使う場合</a:t>
            </a:r>
          </a:p>
        </p:txBody>
      </p:sp>
      <p:sp>
        <p:nvSpPr>
          <p:cNvPr id="12" name="四角形: 角を丸くする 11">
            <a:extLst>
              <a:ext uri="{FF2B5EF4-FFF2-40B4-BE49-F238E27FC236}">
                <a16:creationId xmlns:a16="http://schemas.microsoft.com/office/drawing/2014/main" id="{E54147DE-34BB-6494-479F-25F61410FAE0}"/>
              </a:ext>
            </a:extLst>
          </p:cNvPr>
          <p:cNvSpPr/>
          <p:nvPr/>
        </p:nvSpPr>
        <p:spPr>
          <a:xfrm>
            <a:off x="2824093" y="1579431"/>
            <a:ext cx="438150" cy="27305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0736B016-0E41-19F2-75AB-9E30E3A67C13}"/>
              </a:ext>
            </a:extLst>
          </p:cNvPr>
          <p:cNvSpPr/>
          <p:nvPr/>
        </p:nvSpPr>
        <p:spPr>
          <a:xfrm>
            <a:off x="910809" y="1715956"/>
            <a:ext cx="604907" cy="838302"/>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四角形: 角を丸くする 17">
            <a:extLst>
              <a:ext uri="{FF2B5EF4-FFF2-40B4-BE49-F238E27FC236}">
                <a16:creationId xmlns:a16="http://schemas.microsoft.com/office/drawing/2014/main" id="{69A223AE-3706-5ED1-8C35-2A8F2D720262}"/>
              </a:ext>
            </a:extLst>
          </p:cNvPr>
          <p:cNvSpPr/>
          <p:nvPr/>
        </p:nvSpPr>
        <p:spPr>
          <a:xfrm>
            <a:off x="910809" y="5705238"/>
            <a:ext cx="2985330" cy="273051"/>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2055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3F8DE-E26C-497A-4BB7-F42BAC962151}"/>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44402E3D-98BF-B1B8-F210-578C21F9045A}"/>
              </a:ext>
            </a:extLst>
          </p:cNvPr>
          <p:cNvPicPr>
            <a:picLocks noChangeAspect="1"/>
          </p:cNvPicPr>
          <p:nvPr/>
        </p:nvPicPr>
        <p:blipFill>
          <a:blip r:embed="rId3"/>
          <a:stretch>
            <a:fillRect/>
          </a:stretch>
        </p:blipFill>
        <p:spPr>
          <a:xfrm>
            <a:off x="440286" y="1628207"/>
            <a:ext cx="6592220" cy="2391109"/>
          </a:xfrm>
          <a:prstGeom prst="rect">
            <a:avLst/>
          </a:prstGeom>
        </p:spPr>
      </p:pic>
      <p:sp>
        <p:nvSpPr>
          <p:cNvPr id="19" name="吹き出し: 四角形 18">
            <a:extLst>
              <a:ext uri="{FF2B5EF4-FFF2-40B4-BE49-F238E27FC236}">
                <a16:creationId xmlns:a16="http://schemas.microsoft.com/office/drawing/2014/main" id="{33D3588A-6A48-6CEE-58AA-843433F6481B}"/>
              </a:ext>
            </a:extLst>
          </p:cNvPr>
          <p:cNvSpPr/>
          <p:nvPr/>
        </p:nvSpPr>
        <p:spPr>
          <a:xfrm>
            <a:off x="440286" y="2839568"/>
            <a:ext cx="5523192" cy="3799771"/>
          </a:xfrm>
          <a:prstGeom prst="wedgeRectCallout">
            <a:avLst>
              <a:gd name="adj1" fmla="val -48"/>
              <a:gd name="adj2" fmla="val -61342"/>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4819EBF6-D10C-4CC6-23D6-3D33980ED02D}"/>
              </a:ext>
            </a:extLst>
          </p:cNvPr>
          <p:cNvSpPr>
            <a:spLocks noGrp="1"/>
          </p:cNvSpPr>
          <p:nvPr>
            <p:ph type="title"/>
          </p:nvPr>
        </p:nvSpPr>
        <p:spPr/>
        <p:txBody>
          <a:bodyPr/>
          <a:lstStyle/>
          <a:p>
            <a:r>
              <a:rPr kumimoji="1" lang="ja-JP" altLang="en-US"/>
              <a:t>派生機能</a:t>
            </a:r>
          </a:p>
        </p:txBody>
      </p:sp>
      <p:sp>
        <p:nvSpPr>
          <p:cNvPr id="4" name="スライド番号プレースホルダー 3">
            <a:extLst>
              <a:ext uri="{FF2B5EF4-FFF2-40B4-BE49-F238E27FC236}">
                <a16:creationId xmlns:a16="http://schemas.microsoft.com/office/drawing/2014/main" id="{767F4048-1304-49B8-8418-8752519749F1}"/>
              </a:ext>
            </a:extLst>
          </p:cNvPr>
          <p:cNvSpPr>
            <a:spLocks noGrp="1"/>
          </p:cNvSpPr>
          <p:nvPr>
            <p:ph type="sldNum" sz="quarter" idx="12"/>
          </p:nvPr>
        </p:nvSpPr>
        <p:spPr/>
        <p:txBody>
          <a:bodyPr/>
          <a:lstStyle/>
          <a:p>
            <a:fld id="{B5F5818E-48C7-4DC3-A621-BCAE8ECC8B39}"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83D6B039-9F1D-08E0-3591-C196F59E44FC}"/>
              </a:ext>
            </a:extLst>
          </p:cNvPr>
          <p:cNvSpPr txBox="1"/>
          <p:nvPr/>
        </p:nvSpPr>
        <p:spPr>
          <a:xfrm>
            <a:off x="7096539" y="1715956"/>
            <a:ext cx="4648928" cy="954107"/>
          </a:xfrm>
          <a:prstGeom prst="rect">
            <a:avLst/>
          </a:prstGeom>
          <a:noFill/>
        </p:spPr>
        <p:txBody>
          <a:bodyPr wrap="square" rtlCol="0">
            <a:spAutoFit/>
          </a:bodyPr>
          <a:lstStyle/>
          <a:p>
            <a:r>
              <a:rPr kumimoji="1" lang="ja-JP" altLang="en-US" sz="2800"/>
              <a:t>別のファイル</a:t>
            </a:r>
            <a:r>
              <a:rPr kumimoji="1" lang="en-US" altLang="ja-JP" sz="2800"/>
              <a:t>(.</a:t>
            </a:r>
            <a:r>
              <a:rPr kumimoji="1" lang="en-US" altLang="ja-JP" sz="2800" err="1"/>
              <a:t>ipt</a:t>
            </a:r>
            <a:r>
              <a:rPr kumimoji="1" lang="en-US" altLang="ja-JP" sz="2800"/>
              <a:t>, .</a:t>
            </a:r>
            <a:r>
              <a:rPr kumimoji="1" lang="en-US" altLang="ja-JP" sz="2800" err="1"/>
              <a:t>iam</a:t>
            </a:r>
            <a:r>
              <a:rPr kumimoji="1" lang="en-US" altLang="ja-JP" sz="2800"/>
              <a:t>)</a:t>
            </a:r>
            <a:r>
              <a:rPr kumimoji="1" lang="ja-JP" altLang="en-US" sz="2800"/>
              <a:t>の情報を</a:t>
            </a:r>
            <a:br>
              <a:rPr kumimoji="1" lang="en-US" altLang="ja-JP" sz="2800"/>
            </a:br>
            <a:r>
              <a:rPr kumimoji="1" lang="ja-JP" altLang="en-US" sz="2800"/>
              <a:t>引き継ぐことが可能</a:t>
            </a:r>
          </a:p>
        </p:txBody>
      </p:sp>
      <p:sp>
        <p:nvSpPr>
          <p:cNvPr id="12" name="四角形: 角を丸くする 11">
            <a:extLst>
              <a:ext uri="{FF2B5EF4-FFF2-40B4-BE49-F238E27FC236}">
                <a16:creationId xmlns:a16="http://schemas.microsoft.com/office/drawing/2014/main" id="{53C2D25A-7A87-BE83-BF71-A5477E6BC4F0}"/>
              </a:ext>
            </a:extLst>
          </p:cNvPr>
          <p:cNvSpPr/>
          <p:nvPr/>
        </p:nvSpPr>
        <p:spPr>
          <a:xfrm>
            <a:off x="3298245" y="2079874"/>
            <a:ext cx="717163" cy="27305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61D9C1D4-69D7-7B79-2208-461FD292D986}"/>
              </a:ext>
            </a:extLst>
          </p:cNvPr>
          <p:cNvSpPr/>
          <p:nvPr/>
        </p:nvSpPr>
        <p:spPr>
          <a:xfrm>
            <a:off x="897944" y="1595232"/>
            <a:ext cx="717163" cy="31828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a:extLst>
              <a:ext uri="{FF2B5EF4-FFF2-40B4-BE49-F238E27FC236}">
                <a16:creationId xmlns:a16="http://schemas.microsoft.com/office/drawing/2014/main" id="{47803024-35C8-E497-AAFF-E6149442A2C9}"/>
              </a:ext>
            </a:extLst>
          </p:cNvPr>
          <p:cNvPicPr>
            <a:picLocks noChangeAspect="1"/>
          </p:cNvPicPr>
          <p:nvPr/>
        </p:nvPicPr>
        <p:blipFill>
          <a:blip r:embed="rId4"/>
          <a:stretch>
            <a:fillRect/>
          </a:stretch>
        </p:blipFill>
        <p:spPr>
          <a:xfrm>
            <a:off x="475073" y="2899349"/>
            <a:ext cx="5413862" cy="3680209"/>
          </a:xfrm>
          <a:prstGeom prst="rect">
            <a:avLst/>
          </a:prstGeom>
        </p:spPr>
      </p:pic>
      <p:sp>
        <p:nvSpPr>
          <p:cNvPr id="20" name="吹き出し: 四角形 19">
            <a:extLst>
              <a:ext uri="{FF2B5EF4-FFF2-40B4-BE49-F238E27FC236}">
                <a16:creationId xmlns:a16="http://schemas.microsoft.com/office/drawing/2014/main" id="{F551229A-6A76-8867-0B9D-80909B656F8E}"/>
              </a:ext>
            </a:extLst>
          </p:cNvPr>
          <p:cNvSpPr/>
          <p:nvPr/>
        </p:nvSpPr>
        <p:spPr>
          <a:xfrm>
            <a:off x="6222275" y="2839568"/>
            <a:ext cx="5523192" cy="3799771"/>
          </a:xfrm>
          <a:prstGeom prst="wedgeRectCallout">
            <a:avLst>
              <a:gd name="adj1" fmla="val -70409"/>
              <a:gd name="adj2" fmla="val 39494"/>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1" name="図 20">
            <a:extLst>
              <a:ext uri="{FF2B5EF4-FFF2-40B4-BE49-F238E27FC236}">
                <a16:creationId xmlns:a16="http://schemas.microsoft.com/office/drawing/2014/main" id="{C8189128-FFC1-8D46-ACCF-F0EF51402671}"/>
              </a:ext>
            </a:extLst>
          </p:cNvPr>
          <p:cNvPicPr>
            <a:picLocks noChangeAspect="1"/>
          </p:cNvPicPr>
          <p:nvPr/>
        </p:nvPicPr>
        <p:blipFill>
          <a:blip r:embed="rId5"/>
          <a:srcRect l="7576" r="4377"/>
          <a:stretch>
            <a:fillRect/>
          </a:stretch>
        </p:blipFill>
        <p:spPr>
          <a:xfrm>
            <a:off x="6285413" y="2879073"/>
            <a:ext cx="5396916" cy="3720760"/>
          </a:xfrm>
          <a:prstGeom prst="rect">
            <a:avLst/>
          </a:prstGeom>
        </p:spPr>
      </p:pic>
      <p:sp>
        <p:nvSpPr>
          <p:cNvPr id="22" name="テキスト ボックス 21">
            <a:extLst>
              <a:ext uri="{FF2B5EF4-FFF2-40B4-BE49-F238E27FC236}">
                <a16:creationId xmlns:a16="http://schemas.microsoft.com/office/drawing/2014/main" id="{5886B6C8-E13A-3D57-3B0B-E7F1F6ACC5A0}"/>
              </a:ext>
            </a:extLst>
          </p:cNvPr>
          <p:cNvSpPr txBox="1"/>
          <p:nvPr/>
        </p:nvSpPr>
        <p:spPr>
          <a:xfrm>
            <a:off x="7434469" y="5744818"/>
            <a:ext cx="1202635" cy="369332"/>
          </a:xfrm>
          <a:prstGeom prst="rect">
            <a:avLst/>
          </a:prstGeom>
          <a:noFill/>
        </p:spPr>
        <p:txBody>
          <a:bodyPr wrap="square" rtlCol="0">
            <a:spAutoFit/>
          </a:bodyPr>
          <a:lstStyle/>
          <a:p>
            <a:r>
              <a:rPr kumimoji="1" lang="ja-JP" altLang="en-US"/>
              <a:t>パラメータ</a:t>
            </a:r>
          </a:p>
        </p:txBody>
      </p:sp>
      <p:sp>
        <p:nvSpPr>
          <p:cNvPr id="23" name="テキスト ボックス 22">
            <a:extLst>
              <a:ext uri="{FF2B5EF4-FFF2-40B4-BE49-F238E27FC236}">
                <a16:creationId xmlns:a16="http://schemas.microsoft.com/office/drawing/2014/main" id="{6041DE87-3687-AD21-C23E-61E35E080812}"/>
              </a:ext>
            </a:extLst>
          </p:cNvPr>
          <p:cNvSpPr txBox="1"/>
          <p:nvPr/>
        </p:nvSpPr>
        <p:spPr>
          <a:xfrm>
            <a:off x="7434469" y="4493952"/>
            <a:ext cx="1202635" cy="369332"/>
          </a:xfrm>
          <a:prstGeom prst="rect">
            <a:avLst/>
          </a:prstGeom>
          <a:noFill/>
        </p:spPr>
        <p:txBody>
          <a:bodyPr wrap="square" rtlCol="0">
            <a:spAutoFit/>
          </a:bodyPr>
          <a:lstStyle/>
          <a:p>
            <a:r>
              <a:rPr kumimoji="1" lang="ja-JP" altLang="en-US"/>
              <a:t>平面・軸</a:t>
            </a:r>
          </a:p>
        </p:txBody>
      </p:sp>
      <p:sp>
        <p:nvSpPr>
          <p:cNvPr id="24" name="テキスト ボックス 23">
            <a:extLst>
              <a:ext uri="{FF2B5EF4-FFF2-40B4-BE49-F238E27FC236}">
                <a16:creationId xmlns:a16="http://schemas.microsoft.com/office/drawing/2014/main" id="{B2486AA5-3645-7A3C-7FCC-14B212C9B4A0}"/>
              </a:ext>
            </a:extLst>
          </p:cNvPr>
          <p:cNvSpPr txBox="1"/>
          <p:nvPr/>
        </p:nvSpPr>
        <p:spPr>
          <a:xfrm>
            <a:off x="8813523" y="6185057"/>
            <a:ext cx="1438690" cy="369332"/>
          </a:xfrm>
          <a:prstGeom prst="rect">
            <a:avLst/>
          </a:prstGeom>
          <a:noFill/>
        </p:spPr>
        <p:txBody>
          <a:bodyPr wrap="square" rtlCol="0">
            <a:spAutoFit/>
          </a:bodyPr>
          <a:lstStyle/>
          <a:p>
            <a:r>
              <a:rPr kumimoji="1" lang="ja-JP" altLang="en-US"/>
              <a:t>も引き継げる</a:t>
            </a:r>
          </a:p>
        </p:txBody>
      </p:sp>
      <p:sp>
        <p:nvSpPr>
          <p:cNvPr id="25" name="テキスト ボックス 24">
            <a:extLst>
              <a:ext uri="{FF2B5EF4-FFF2-40B4-BE49-F238E27FC236}">
                <a16:creationId xmlns:a16="http://schemas.microsoft.com/office/drawing/2014/main" id="{9E802283-826B-25D2-6F6B-D90558DF4A96}"/>
              </a:ext>
            </a:extLst>
          </p:cNvPr>
          <p:cNvSpPr txBox="1"/>
          <p:nvPr/>
        </p:nvSpPr>
        <p:spPr>
          <a:xfrm>
            <a:off x="7434469" y="3807170"/>
            <a:ext cx="1202635" cy="369332"/>
          </a:xfrm>
          <a:prstGeom prst="rect">
            <a:avLst/>
          </a:prstGeom>
          <a:noFill/>
        </p:spPr>
        <p:txBody>
          <a:bodyPr wrap="square" rtlCol="0">
            <a:spAutoFit/>
          </a:bodyPr>
          <a:lstStyle/>
          <a:p>
            <a:r>
              <a:rPr kumimoji="1" lang="ja-JP" altLang="en-US"/>
              <a:t>ボディ</a:t>
            </a:r>
          </a:p>
        </p:txBody>
      </p:sp>
      <p:sp>
        <p:nvSpPr>
          <p:cNvPr id="26" name="テキスト ボックス 25">
            <a:extLst>
              <a:ext uri="{FF2B5EF4-FFF2-40B4-BE49-F238E27FC236}">
                <a16:creationId xmlns:a16="http://schemas.microsoft.com/office/drawing/2014/main" id="{75F95B0B-322E-D49A-1FEA-347B15086783}"/>
              </a:ext>
            </a:extLst>
          </p:cNvPr>
          <p:cNvSpPr txBox="1"/>
          <p:nvPr/>
        </p:nvSpPr>
        <p:spPr>
          <a:xfrm>
            <a:off x="7434469" y="4150561"/>
            <a:ext cx="1202635" cy="369332"/>
          </a:xfrm>
          <a:prstGeom prst="rect">
            <a:avLst/>
          </a:prstGeom>
          <a:noFill/>
        </p:spPr>
        <p:txBody>
          <a:bodyPr wrap="square" rtlCol="0">
            <a:spAutoFit/>
          </a:bodyPr>
          <a:lstStyle/>
          <a:p>
            <a:r>
              <a:rPr kumimoji="1" lang="ja-JP" altLang="en-US"/>
              <a:t>スケッチ</a:t>
            </a:r>
          </a:p>
        </p:txBody>
      </p:sp>
    </p:spTree>
    <p:extLst>
      <p:ext uri="{BB962C8B-B14F-4D97-AF65-F5344CB8AC3E}">
        <p14:creationId xmlns:p14="http://schemas.microsoft.com/office/powerpoint/2010/main" val="3133458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8310E3-C0E8-D181-7E1A-70B2B4C7A183}"/>
              </a:ext>
            </a:extLst>
          </p:cNvPr>
          <p:cNvSpPr>
            <a:spLocks noGrp="1"/>
          </p:cNvSpPr>
          <p:nvPr>
            <p:ph type="title"/>
          </p:nvPr>
        </p:nvSpPr>
        <p:spPr/>
        <p:txBody>
          <a:bodyPr/>
          <a:lstStyle/>
          <a:p>
            <a:r>
              <a:rPr kumimoji="1" lang="ja-JP" altLang="en-US"/>
              <a:t>階層的なデータ構造を作る</a:t>
            </a:r>
          </a:p>
        </p:txBody>
      </p:sp>
      <p:sp>
        <p:nvSpPr>
          <p:cNvPr id="4" name="スライド番号プレースホルダー 3">
            <a:extLst>
              <a:ext uri="{FF2B5EF4-FFF2-40B4-BE49-F238E27FC236}">
                <a16:creationId xmlns:a16="http://schemas.microsoft.com/office/drawing/2014/main" id="{0E4DEF4E-8109-005D-B8C4-426BFAF40A29}"/>
              </a:ext>
            </a:extLst>
          </p:cNvPr>
          <p:cNvSpPr>
            <a:spLocks noGrp="1"/>
          </p:cNvSpPr>
          <p:nvPr>
            <p:ph type="sldNum" sz="quarter" idx="12"/>
          </p:nvPr>
        </p:nvSpPr>
        <p:spPr/>
        <p:txBody>
          <a:bodyPr/>
          <a:lstStyle/>
          <a:p>
            <a:fld id="{B5F5818E-48C7-4DC3-A621-BCAE8ECC8B39}" type="slidenum">
              <a:rPr kumimoji="1" lang="ja-JP" altLang="en-US" smtClean="0"/>
              <a:t>15</a:t>
            </a:fld>
            <a:endParaRPr kumimoji="1" lang="ja-JP" altLang="en-US"/>
          </a:p>
        </p:txBody>
      </p:sp>
      <p:sp>
        <p:nvSpPr>
          <p:cNvPr id="5" name="テキスト ボックス 4">
            <a:extLst>
              <a:ext uri="{FF2B5EF4-FFF2-40B4-BE49-F238E27FC236}">
                <a16:creationId xmlns:a16="http://schemas.microsoft.com/office/drawing/2014/main" id="{32B55E6F-5706-2003-7B04-D06E8E23AB20}"/>
              </a:ext>
            </a:extLst>
          </p:cNvPr>
          <p:cNvSpPr txBox="1"/>
          <p:nvPr/>
        </p:nvSpPr>
        <p:spPr>
          <a:xfrm>
            <a:off x="440286" y="1757426"/>
            <a:ext cx="3053319" cy="523220"/>
          </a:xfrm>
          <a:prstGeom prst="rect">
            <a:avLst/>
          </a:prstGeom>
          <a:noFill/>
        </p:spPr>
        <p:txBody>
          <a:bodyPr wrap="square" rtlCol="0">
            <a:spAutoFit/>
          </a:bodyPr>
          <a:lstStyle/>
          <a:p>
            <a:r>
              <a:rPr kumimoji="1" lang="ja-JP" altLang="en-US" sz="2800"/>
              <a:t>良くないデータ構造</a:t>
            </a:r>
          </a:p>
        </p:txBody>
      </p:sp>
      <p:pic>
        <p:nvPicPr>
          <p:cNvPr id="7" name="図 6">
            <a:extLst>
              <a:ext uri="{FF2B5EF4-FFF2-40B4-BE49-F238E27FC236}">
                <a16:creationId xmlns:a16="http://schemas.microsoft.com/office/drawing/2014/main" id="{989DF0FF-FFC5-05F5-BB47-33B9A3033884}"/>
              </a:ext>
            </a:extLst>
          </p:cNvPr>
          <p:cNvPicPr>
            <a:picLocks noChangeAspect="1"/>
          </p:cNvPicPr>
          <p:nvPr/>
        </p:nvPicPr>
        <p:blipFill>
          <a:blip r:embed="rId3"/>
          <a:stretch>
            <a:fillRect/>
          </a:stretch>
        </p:blipFill>
        <p:spPr>
          <a:xfrm>
            <a:off x="3108234" y="4216106"/>
            <a:ext cx="2094901" cy="2557412"/>
          </a:xfrm>
          <a:prstGeom prst="rect">
            <a:avLst/>
          </a:prstGeom>
        </p:spPr>
      </p:pic>
      <p:pic>
        <p:nvPicPr>
          <p:cNvPr id="9" name="図 8">
            <a:extLst>
              <a:ext uri="{FF2B5EF4-FFF2-40B4-BE49-F238E27FC236}">
                <a16:creationId xmlns:a16="http://schemas.microsoft.com/office/drawing/2014/main" id="{53A3F26A-D0D3-4990-6D10-C346D90A695C}"/>
              </a:ext>
            </a:extLst>
          </p:cNvPr>
          <p:cNvPicPr>
            <a:picLocks noChangeAspect="1"/>
          </p:cNvPicPr>
          <p:nvPr/>
        </p:nvPicPr>
        <p:blipFill>
          <a:blip r:embed="rId4"/>
          <a:stretch>
            <a:fillRect/>
          </a:stretch>
        </p:blipFill>
        <p:spPr>
          <a:xfrm>
            <a:off x="3691030" y="2221942"/>
            <a:ext cx="929308" cy="1400428"/>
          </a:xfrm>
          <a:prstGeom prst="rect">
            <a:avLst/>
          </a:prstGeom>
        </p:spPr>
      </p:pic>
      <p:pic>
        <p:nvPicPr>
          <p:cNvPr id="11" name="図 10">
            <a:extLst>
              <a:ext uri="{FF2B5EF4-FFF2-40B4-BE49-F238E27FC236}">
                <a16:creationId xmlns:a16="http://schemas.microsoft.com/office/drawing/2014/main" id="{555F7BC5-E902-7992-1C03-F612563703A7}"/>
              </a:ext>
            </a:extLst>
          </p:cNvPr>
          <p:cNvPicPr>
            <a:picLocks noChangeAspect="1"/>
          </p:cNvPicPr>
          <p:nvPr/>
        </p:nvPicPr>
        <p:blipFill>
          <a:blip r:embed="rId5"/>
          <a:stretch>
            <a:fillRect/>
          </a:stretch>
        </p:blipFill>
        <p:spPr>
          <a:xfrm>
            <a:off x="381754" y="5073925"/>
            <a:ext cx="1972887" cy="1615109"/>
          </a:xfrm>
          <a:prstGeom prst="rect">
            <a:avLst/>
          </a:prstGeom>
        </p:spPr>
      </p:pic>
      <p:pic>
        <p:nvPicPr>
          <p:cNvPr id="13" name="図 12">
            <a:extLst>
              <a:ext uri="{FF2B5EF4-FFF2-40B4-BE49-F238E27FC236}">
                <a16:creationId xmlns:a16="http://schemas.microsoft.com/office/drawing/2014/main" id="{17ADBEA1-5C89-A87B-7739-AA880038B26D}"/>
              </a:ext>
            </a:extLst>
          </p:cNvPr>
          <p:cNvPicPr>
            <a:picLocks noChangeAspect="1"/>
          </p:cNvPicPr>
          <p:nvPr/>
        </p:nvPicPr>
        <p:blipFill>
          <a:blip r:embed="rId6"/>
          <a:stretch>
            <a:fillRect/>
          </a:stretch>
        </p:blipFill>
        <p:spPr>
          <a:xfrm>
            <a:off x="381754" y="3493945"/>
            <a:ext cx="2147011" cy="1444321"/>
          </a:xfrm>
          <a:prstGeom prst="rect">
            <a:avLst/>
          </a:prstGeom>
        </p:spPr>
      </p:pic>
      <p:pic>
        <p:nvPicPr>
          <p:cNvPr id="15" name="図 14">
            <a:extLst>
              <a:ext uri="{FF2B5EF4-FFF2-40B4-BE49-F238E27FC236}">
                <a16:creationId xmlns:a16="http://schemas.microsoft.com/office/drawing/2014/main" id="{AF9915BB-43FD-61A2-3EC6-C5F9939C6D5A}"/>
              </a:ext>
            </a:extLst>
          </p:cNvPr>
          <p:cNvPicPr>
            <a:picLocks noChangeAspect="1"/>
          </p:cNvPicPr>
          <p:nvPr/>
        </p:nvPicPr>
        <p:blipFill>
          <a:blip r:embed="rId7"/>
          <a:stretch>
            <a:fillRect/>
          </a:stretch>
        </p:blipFill>
        <p:spPr>
          <a:xfrm>
            <a:off x="2528765" y="2355735"/>
            <a:ext cx="937050" cy="1520526"/>
          </a:xfrm>
          <a:prstGeom prst="rect">
            <a:avLst/>
          </a:prstGeom>
        </p:spPr>
      </p:pic>
      <p:cxnSp>
        <p:nvCxnSpPr>
          <p:cNvPr id="17" name="直線矢印コネクタ 16">
            <a:extLst>
              <a:ext uri="{FF2B5EF4-FFF2-40B4-BE49-F238E27FC236}">
                <a16:creationId xmlns:a16="http://schemas.microsoft.com/office/drawing/2014/main" id="{A5ACA13D-B1AD-EB4C-51CC-063B651998A5}"/>
              </a:ext>
            </a:extLst>
          </p:cNvPr>
          <p:cNvCxnSpPr>
            <a:stCxn id="9" idx="2"/>
            <a:endCxn id="7" idx="0"/>
          </p:cNvCxnSpPr>
          <p:nvPr/>
        </p:nvCxnSpPr>
        <p:spPr>
          <a:xfrm>
            <a:off x="4155684" y="3622370"/>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5612232-2287-177A-5812-0673D9D49724}"/>
              </a:ext>
            </a:extLst>
          </p:cNvPr>
          <p:cNvCxnSpPr>
            <a:cxnSpLocks/>
          </p:cNvCxnSpPr>
          <p:nvPr/>
        </p:nvCxnSpPr>
        <p:spPr>
          <a:xfrm rot="19800000">
            <a:off x="3427781" y="3853299"/>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870B3E9-E2B3-7FC5-E791-88EC1DEBD337}"/>
              </a:ext>
            </a:extLst>
          </p:cNvPr>
          <p:cNvCxnSpPr>
            <a:cxnSpLocks/>
          </p:cNvCxnSpPr>
          <p:nvPr/>
        </p:nvCxnSpPr>
        <p:spPr>
          <a:xfrm rot="18000000">
            <a:off x="2785860" y="4492964"/>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DD24647A-6D72-DEC3-A91D-F1B9F262DB51}"/>
              </a:ext>
            </a:extLst>
          </p:cNvPr>
          <p:cNvCxnSpPr>
            <a:cxnSpLocks/>
          </p:cNvCxnSpPr>
          <p:nvPr/>
        </p:nvCxnSpPr>
        <p:spPr>
          <a:xfrm rot="16200000">
            <a:off x="2785860" y="5779608"/>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288F836-5F99-7B35-2322-FC32463C496C}"/>
              </a:ext>
            </a:extLst>
          </p:cNvPr>
          <p:cNvSpPr txBox="1"/>
          <p:nvPr/>
        </p:nvSpPr>
        <p:spPr>
          <a:xfrm>
            <a:off x="4800599" y="6404186"/>
            <a:ext cx="1719469" cy="369332"/>
          </a:xfrm>
          <a:prstGeom prst="rect">
            <a:avLst/>
          </a:prstGeom>
          <a:noFill/>
        </p:spPr>
        <p:txBody>
          <a:bodyPr wrap="square" rtlCol="0">
            <a:spAutoFit/>
          </a:bodyPr>
          <a:lstStyle/>
          <a:p>
            <a:r>
              <a:rPr kumimoji="1" lang="ja-JP" altLang="en-US"/>
              <a:t>アセンブリ</a:t>
            </a:r>
          </a:p>
        </p:txBody>
      </p:sp>
      <p:sp>
        <p:nvSpPr>
          <p:cNvPr id="22" name="テキスト ボックス 21">
            <a:extLst>
              <a:ext uri="{FF2B5EF4-FFF2-40B4-BE49-F238E27FC236}">
                <a16:creationId xmlns:a16="http://schemas.microsoft.com/office/drawing/2014/main" id="{1CE08CA3-D940-9898-2419-52F3B6987DAB}"/>
              </a:ext>
            </a:extLst>
          </p:cNvPr>
          <p:cNvSpPr txBox="1"/>
          <p:nvPr/>
        </p:nvSpPr>
        <p:spPr>
          <a:xfrm>
            <a:off x="2074375" y="6404186"/>
            <a:ext cx="1719469" cy="369332"/>
          </a:xfrm>
          <a:prstGeom prst="rect">
            <a:avLst/>
          </a:prstGeom>
          <a:noFill/>
        </p:spPr>
        <p:txBody>
          <a:bodyPr wrap="square" rtlCol="0">
            <a:spAutoFit/>
          </a:bodyPr>
          <a:lstStyle/>
          <a:p>
            <a:r>
              <a:rPr kumimoji="1" lang="ja-JP" altLang="en-US"/>
              <a:t>パーツ</a:t>
            </a:r>
            <a:r>
              <a:rPr kumimoji="1" lang="en-US" altLang="ja-JP"/>
              <a:t>4</a:t>
            </a:r>
            <a:endParaRPr kumimoji="1" lang="ja-JP" altLang="en-US"/>
          </a:p>
        </p:txBody>
      </p:sp>
      <p:sp>
        <p:nvSpPr>
          <p:cNvPr id="23" name="テキスト ボックス 22">
            <a:extLst>
              <a:ext uri="{FF2B5EF4-FFF2-40B4-BE49-F238E27FC236}">
                <a16:creationId xmlns:a16="http://schemas.microsoft.com/office/drawing/2014/main" id="{0B748770-EAAE-5846-C6A8-8186E8CA56EE}"/>
              </a:ext>
            </a:extLst>
          </p:cNvPr>
          <p:cNvSpPr txBox="1"/>
          <p:nvPr/>
        </p:nvSpPr>
        <p:spPr>
          <a:xfrm>
            <a:off x="508462" y="3224795"/>
            <a:ext cx="1719469" cy="369332"/>
          </a:xfrm>
          <a:prstGeom prst="rect">
            <a:avLst/>
          </a:prstGeom>
          <a:noFill/>
        </p:spPr>
        <p:txBody>
          <a:bodyPr wrap="square" rtlCol="0">
            <a:spAutoFit/>
          </a:bodyPr>
          <a:lstStyle/>
          <a:p>
            <a:r>
              <a:rPr kumimoji="1" lang="ja-JP" altLang="en-US"/>
              <a:t>パーツ</a:t>
            </a:r>
            <a:r>
              <a:rPr kumimoji="1" lang="en-US" altLang="ja-JP"/>
              <a:t>3</a:t>
            </a:r>
            <a:endParaRPr kumimoji="1" lang="ja-JP" altLang="en-US"/>
          </a:p>
        </p:txBody>
      </p:sp>
      <p:sp>
        <p:nvSpPr>
          <p:cNvPr id="24" name="テキスト ボックス 23">
            <a:extLst>
              <a:ext uri="{FF2B5EF4-FFF2-40B4-BE49-F238E27FC236}">
                <a16:creationId xmlns:a16="http://schemas.microsoft.com/office/drawing/2014/main" id="{4D231356-66BE-49B0-D716-4E6BAC401C5E}"/>
              </a:ext>
            </a:extLst>
          </p:cNvPr>
          <p:cNvSpPr txBox="1"/>
          <p:nvPr/>
        </p:nvSpPr>
        <p:spPr>
          <a:xfrm>
            <a:off x="1746346" y="2471024"/>
            <a:ext cx="1719469" cy="369332"/>
          </a:xfrm>
          <a:prstGeom prst="rect">
            <a:avLst/>
          </a:prstGeom>
          <a:noFill/>
        </p:spPr>
        <p:txBody>
          <a:bodyPr wrap="square" rtlCol="0">
            <a:spAutoFit/>
          </a:bodyPr>
          <a:lstStyle/>
          <a:p>
            <a:r>
              <a:rPr kumimoji="1" lang="ja-JP" altLang="en-US"/>
              <a:t>パーツ</a:t>
            </a:r>
            <a:r>
              <a:rPr kumimoji="1" lang="en-US" altLang="ja-JP"/>
              <a:t>2</a:t>
            </a:r>
            <a:endParaRPr kumimoji="1" lang="ja-JP" altLang="en-US"/>
          </a:p>
        </p:txBody>
      </p:sp>
      <p:sp>
        <p:nvSpPr>
          <p:cNvPr id="25" name="テキスト ボックス 24">
            <a:extLst>
              <a:ext uri="{FF2B5EF4-FFF2-40B4-BE49-F238E27FC236}">
                <a16:creationId xmlns:a16="http://schemas.microsoft.com/office/drawing/2014/main" id="{02C17CF8-82D9-4B83-B7AE-C6693E45D72C}"/>
              </a:ext>
            </a:extLst>
          </p:cNvPr>
          <p:cNvSpPr txBox="1"/>
          <p:nvPr/>
        </p:nvSpPr>
        <p:spPr>
          <a:xfrm>
            <a:off x="3691030" y="1838851"/>
            <a:ext cx="1719469" cy="369332"/>
          </a:xfrm>
          <a:prstGeom prst="rect">
            <a:avLst/>
          </a:prstGeom>
          <a:noFill/>
        </p:spPr>
        <p:txBody>
          <a:bodyPr wrap="square" rtlCol="0">
            <a:spAutoFit/>
          </a:bodyPr>
          <a:lstStyle/>
          <a:p>
            <a:r>
              <a:rPr kumimoji="1" lang="ja-JP" altLang="en-US"/>
              <a:t>パーツ</a:t>
            </a:r>
            <a:r>
              <a:rPr kumimoji="1" lang="en-US" altLang="ja-JP"/>
              <a:t>1</a:t>
            </a:r>
            <a:endParaRPr kumimoji="1" lang="ja-JP" altLang="en-US"/>
          </a:p>
        </p:txBody>
      </p:sp>
      <p:grpSp>
        <p:nvGrpSpPr>
          <p:cNvPr id="40" name="グループ化 39">
            <a:extLst>
              <a:ext uri="{FF2B5EF4-FFF2-40B4-BE49-F238E27FC236}">
                <a16:creationId xmlns:a16="http://schemas.microsoft.com/office/drawing/2014/main" id="{3E48FBDD-EF38-3B8D-3EAD-BA41662CCFAC}"/>
              </a:ext>
            </a:extLst>
          </p:cNvPr>
          <p:cNvGrpSpPr/>
          <p:nvPr/>
        </p:nvGrpSpPr>
        <p:grpSpPr>
          <a:xfrm>
            <a:off x="7651640" y="2522095"/>
            <a:ext cx="4231979" cy="4152807"/>
            <a:chOff x="6716722" y="1838851"/>
            <a:chExt cx="5028745" cy="4934667"/>
          </a:xfrm>
        </p:grpSpPr>
        <p:pic>
          <p:nvPicPr>
            <p:cNvPr id="27" name="図 26">
              <a:extLst>
                <a:ext uri="{FF2B5EF4-FFF2-40B4-BE49-F238E27FC236}">
                  <a16:creationId xmlns:a16="http://schemas.microsoft.com/office/drawing/2014/main" id="{82929461-3D12-0AC4-EDCE-22E0C8F20B00}"/>
                </a:ext>
              </a:extLst>
            </p:cNvPr>
            <p:cNvPicPr>
              <a:picLocks noChangeAspect="1"/>
            </p:cNvPicPr>
            <p:nvPr/>
          </p:nvPicPr>
          <p:blipFill>
            <a:blip r:embed="rId3"/>
            <a:stretch>
              <a:fillRect/>
            </a:stretch>
          </p:blipFill>
          <p:spPr>
            <a:xfrm>
              <a:off x="9443202" y="4216106"/>
              <a:ext cx="2094901" cy="2557412"/>
            </a:xfrm>
            <a:prstGeom prst="rect">
              <a:avLst/>
            </a:prstGeom>
          </p:spPr>
        </p:pic>
        <p:pic>
          <p:nvPicPr>
            <p:cNvPr id="28" name="図 27">
              <a:extLst>
                <a:ext uri="{FF2B5EF4-FFF2-40B4-BE49-F238E27FC236}">
                  <a16:creationId xmlns:a16="http://schemas.microsoft.com/office/drawing/2014/main" id="{0DDB9F23-1948-FEDF-6289-EEFC5CF18F28}"/>
                </a:ext>
              </a:extLst>
            </p:cNvPr>
            <p:cNvPicPr>
              <a:picLocks noChangeAspect="1"/>
            </p:cNvPicPr>
            <p:nvPr/>
          </p:nvPicPr>
          <p:blipFill>
            <a:blip r:embed="rId4"/>
            <a:stretch>
              <a:fillRect/>
            </a:stretch>
          </p:blipFill>
          <p:spPr>
            <a:xfrm>
              <a:off x="10025998" y="2221942"/>
              <a:ext cx="929308" cy="1400428"/>
            </a:xfrm>
            <a:prstGeom prst="rect">
              <a:avLst/>
            </a:prstGeom>
          </p:spPr>
        </p:pic>
        <p:pic>
          <p:nvPicPr>
            <p:cNvPr id="29" name="図 28">
              <a:extLst>
                <a:ext uri="{FF2B5EF4-FFF2-40B4-BE49-F238E27FC236}">
                  <a16:creationId xmlns:a16="http://schemas.microsoft.com/office/drawing/2014/main" id="{B4533401-CA50-0993-46F3-0F78FCA6E120}"/>
                </a:ext>
              </a:extLst>
            </p:cNvPr>
            <p:cNvPicPr>
              <a:picLocks noChangeAspect="1"/>
            </p:cNvPicPr>
            <p:nvPr/>
          </p:nvPicPr>
          <p:blipFill>
            <a:blip r:embed="rId5"/>
            <a:stretch>
              <a:fillRect/>
            </a:stretch>
          </p:blipFill>
          <p:spPr>
            <a:xfrm>
              <a:off x="6716722" y="5073925"/>
              <a:ext cx="1972887" cy="1615109"/>
            </a:xfrm>
            <a:prstGeom prst="rect">
              <a:avLst/>
            </a:prstGeom>
          </p:spPr>
        </p:pic>
        <p:pic>
          <p:nvPicPr>
            <p:cNvPr id="30" name="図 29">
              <a:extLst>
                <a:ext uri="{FF2B5EF4-FFF2-40B4-BE49-F238E27FC236}">
                  <a16:creationId xmlns:a16="http://schemas.microsoft.com/office/drawing/2014/main" id="{D473A357-5F34-6930-E9CB-8C89F9B1CF2F}"/>
                </a:ext>
              </a:extLst>
            </p:cNvPr>
            <p:cNvPicPr>
              <a:picLocks noChangeAspect="1"/>
            </p:cNvPicPr>
            <p:nvPr/>
          </p:nvPicPr>
          <p:blipFill>
            <a:blip r:embed="rId6"/>
            <a:stretch>
              <a:fillRect/>
            </a:stretch>
          </p:blipFill>
          <p:spPr>
            <a:xfrm>
              <a:off x="6716722" y="3493945"/>
              <a:ext cx="2147011" cy="1444321"/>
            </a:xfrm>
            <a:prstGeom prst="rect">
              <a:avLst/>
            </a:prstGeom>
          </p:spPr>
        </p:pic>
        <p:pic>
          <p:nvPicPr>
            <p:cNvPr id="31" name="図 30">
              <a:extLst>
                <a:ext uri="{FF2B5EF4-FFF2-40B4-BE49-F238E27FC236}">
                  <a16:creationId xmlns:a16="http://schemas.microsoft.com/office/drawing/2014/main" id="{40D2DB78-B9F2-CE94-E78F-F083A8884E07}"/>
                </a:ext>
              </a:extLst>
            </p:cNvPr>
            <p:cNvPicPr>
              <a:picLocks noChangeAspect="1"/>
            </p:cNvPicPr>
            <p:nvPr/>
          </p:nvPicPr>
          <p:blipFill>
            <a:blip r:embed="rId7"/>
            <a:stretch>
              <a:fillRect/>
            </a:stretch>
          </p:blipFill>
          <p:spPr>
            <a:xfrm>
              <a:off x="8863733" y="2355735"/>
              <a:ext cx="937050" cy="1520526"/>
            </a:xfrm>
            <a:prstGeom prst="rect">
              <a:avLst/>
            </a:prstGeom>
          </p:spPr>
        </p:pic>
        <p:cxnSp>
          <p:nvCxnSpPr>
            <p:cNvPr id="32" name="直線矢印コネクタ 31">
              <a:extLst>
                <a:ext uri="{FF2B5EF4-FFF2-40B4-BE49-F238E27FC236}">
                  <a16:creationId xmlns:a16="http://schemas.microsoft.com/office/drawing/2014/main" id="{4D7D46EC-B6BD-CF0F-0A33-04E2BC845052}"/>
                </a:ext>
              </a:extLst>
            </p:cNvPr>
            <p:cNvCxnSpPr>
              <a:stCxn id="28" idx="2"/>
              <a:endCxn id="27" idx="0"/>
            </p:cNvCxnSpPr>
            <p:nvPr/>
          </p:nvCxnSpPr>
          <p:spPr>
            <a:xfrm>
              <a:off x="10490652" y="3622370"/>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7A6CCD2-6D99-33E4-505C-48A41EA60F26}"/>
                </a:ext>
              </a:extLst>
            </p:cNvPr>
            <p:cNvCxnSpPr>
              <a:cxnSpLocks/>
            </p:cNvCxnSpPr>
            <p:nvPr/>
          </p:nvCxnSpPr>
          <p:spPr>
            <a:xfrm rot="19800000">
              <a:off x="9762749" y="3853299"/>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CD9C6F7-3A45-C6BE-B501-9ACEC640C4AD}"/>
                </a:ext>
              </a:extLst>
            </p:cNvPr>
            <p:cNvCxnSpPr>
              <a:cxnSpLocks/>
            </p:cNvCxnSpPr>
            <p:nvPr/>
          </p:nvCxnSpPr>
          <p:spPr>
            <a:xfrm rot="18000000">
              <a:off x="9120828" y="4492964"/>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6EECE08-4BD8-440E-6011-097AE6C7A922}"/>
                </a:ext>
              </a:extLst>
            </p:cNvPr>
            <p:cNvCxnSpPr>
              <a:cxnSpLocks/>
            </p:cNvCxnSpPr>
            <p:nvPr/>
          </p:nvCxnSpPr>
          <p:spPr>
            <a:xfrm rot="16200000">
              <a:off x="9120828" y="5779608"/>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439C305-0BC6-BABA-CCE9-7D82909E6B79}"/>
                </a:ext>
              </a:extLst>
            </p:cNvPr>
            <p:cNvSpPr txBox="1"/>
            <p:nvPr/>
          </p:nvSpPr>
          <p:spPr>
            <a:xfrm>
              <a:off x="8409343" y="6404186"/>
              <a:ext cx="1719469" cy="369332"/>
            </a:xfrm>
            <a:prstGeom prst="rect">
              <a:avLst/>
            </a:prstGeom>
            <a:noFill/>
          </p:spPr>
          <p:txBody>
            <a:bodyPr wrap="square" rtlCol="0">
              <a:spAutoFit/>
            </a:bodyPr>
            <a:lstStyle/>
            <a:p>
              <a:r>
                <a:rPr kumimoji="1" lang="ja-JP" altLang="en-US"/>
                <a:t>パーツ</a:t>
              </a:r>
              <a:r>
                <a:rPr kumimoji="1" lang="en-US" altLang="ja-JP"/>
                <a:t>4</a:t>
              </a:r>
              <a:endParaRPr kumimoji="1" lang="ja-JP" altLang="en-US"/>
            </a:p>
          </p:txBody>
        </p:sp>
        <p:sp>
          <p:nvSpPr>
            <p:cNvPr id="37" name="テキスト ボックス 36">
              <a:extLst>
                <a:ext uri="{FF2B5EF4-FFF2-40B4-BE49-F238E27FC236}">
                  <a16:creationId xmlns:a16="http://schemas.microsoft.com/office/drawing/2014/main" id="{1B009163-EC34-676F-2398-B8DEA0EC3C5D}"/>
                </a:ext>
              </a:extLst>
            </p:cNvPr>
            <p:cNvSpPr txBox="1"/>
            <p:nvPr/>
          </p:nvSpPr>
          <p:spPr>
            <a:xfrm>
              <a:off x="6843429" y="3087732"/>
              <a:ext cx="1719469" cy="369332"/>
            </a:xfrm>
            <a:prstGeom prst="rect">
              <a:avLst/>
            </a:prstGeom>
            <a:noFill/>
          </p:spPr>
          <p:txBody>
            <a:bodyPr wrap="square" rtlCol="0">
              <a:spAutoFit/>
            </a:bodyPr>
            <a:lstStyle/>
            <a:p>
              <a:r>
                <a:rPr kumimoji="1" lang="ja-JP" altLang="en-US"/>
                <a:t>パーツ</a:t>
              </a:r>
              <a:r>
                <a:rPr kumimoji="1" lang="en-US" altLang="ja-JP"/>
                <a:t>3</a:t>
              </a:r>
              <a:endParaRPr kumimoji="1" lang="ja-JP" altLang="en-US"/>
            </a:p>
          </p:txBody>
        </p:sp>
        <p:sp>
          <p:nvSpPr>
            <p:cNvPr id="38" name="テキスト ボックス 37">
              <a:extLst>
                <a:ext uri="{FF2B5EF4-FFF2-40B4-BE49-F238E27FC236}">
                  <a16:creationId xmlns:a16="http://schemas.microsoft.com/office/drawing/2014/main" id="{D7A2A33E-B360-9130-478B-2C01F5272E7A}"/>
                </a:ext>
              </a:extLst>
            </p:cNvPr>
            <p:cNvSpPr txBox="1"/>
            <p:nvPr/>
          </p:nvSpPr>
          <p:spPr>
            <a:xfrm>
              <a:off x="8081314" y="2023516"/>
              <a:ext cx="1719469" cy="369332"/>
            </a:xfrm>
            <a:prstGeom prst="rect">
              <a:avLst/>
            </a:prstGeom>
            <a:noFill/>
          </p:spPr>
          <p:txBody>
            <a:bodyPr wrap="square" rtlCol="0">
              <a:spAutoFit/>
            </a:bodyPr>
            <a:lstStyle/>
            <a:p>
              <a:r>
                <a:rPr kumimoji="1" lang="ja-JP" altLang="en-US"/>
                <a:t>パーツ</a:t>
              </a:r>
              <a:r>
                <a:rPr kumimoji="1" lang="en-US" altLang="ja-JP"/>
                <a:t>2</a:t>
              </a:r>
              <a:endParaRPr kumimoji="1" lang="ja-JP" altLang="en-US"/>
            </a:p>
          </p:txBody>
        </p:sp>
        <p:sp>
          <p:nvSpPr>
            <p:cNvPr id="39" name="テキスト ボックス 38">
              <a:extLst>
                <a:ext uri="{FF2B5EF4-FFF2-40B4-BE49-F238E27FC236}">
                  <a16:creationId xmlns:a16="http://schemas.microsoft.com/office/drawing/2014/main" id="{2A24E10E-865D-2B8F-2261-0EEBBD7C69FF}"/>
                </a:ext>
              </a:extLst>
            </p:cNvPr>
            <p:cNvSpPr txBox="1"/>
            <p:nvPr/>
          </p:nvSpPr>
          <p:spPr>
            <a:xfrm>
              <a:off x="10025998" y="1838851"/>
              <a:ext cx="1719469" cy="369332"/>
            </a:xfrm>
            <a:prstGeom prst="rect">
              <a:avLst/>
            </a:prstGeom>
            <a:noFill/>
          </p:spPr>
          <p:txBody>
            <a:bodyPr wrap="square" rtlCol="0">
              <a:spAutoFit/>
            </a:bodyPr>
            <a:lstStyle/>
            <a:p>
              <a:r>
                <a:rPr kumimoji="1" lang="ja-JP" altLang="en-US"/>
                <a:t>パーツ</a:t>
              </a:r>
              <a:r>
                <a:rPr kumimoji="1" lang="en-US" altLang="ja-JP"/>
                <a:t>1</a:t>
              </a:r>
              <a:endParaRPr kumimoji="1" lang="ja-JP" altLang="en-US"/>
            </a:p>
          </p:txBody>
        </p:sp>
      </p:grpSp>
      <p:pic>
        <p:nvPicPr>
          <p:cNvPr id="42" name="図 41">
            <a:extLst>
              <a:ext uri="{FF2B5EF4-FFF2-40B4-BE49-F238E27FC236}">
                <a16:creationId xmlns:a16="http://schemas.microsoft.com/office/drawing/2014/main" id="{96F0A957-069F-2DCB-416F-00181A17AAF3}"/>
              </a:ext>
            </a:extLst>
          </p:cNvPr>
          <p:cNvPicPr>
            <a:picLocks noChangeAspect="1"/>
          </p:cNvPicPr>
          <p:nvPr/>
        </p:nvPicPr>
        <p:blipFill>
          <a:blip r:embed="rId8"/>
          <a:stretch>
            <a:fillRect/>
          </a:stretch>
        </p:blipFill>
        <p:spPr>
          <a:xfrm>
            <a:off x="4920266" y="2113706"/>
            <a:ext cx="2797520" cy="2297611"/>
          </a:xfrm>
          <a:prstGeom prst="rect">
            <a:avLst/>
          </a:prstGeom>
        </p:spPr>
      </p:pic>
      <p:cxnSp>
        <p:nvCxnSpPr>
          <p:cNvPr id="47" name="直線矢印コネクタ 46">
            <a:extLst>
              <a:ext uri="{FF2B5EF4-FFF2-40B4-BE49-F238E27FC236}">
                <a16:creationId xmlns:a16="http://schemas.microsoft.com/office/drawing/2014/main" id="{8E9403F7-3672-250A-9E44-06DDFDC27A17}"/>
              </a:ext>
            </a:extLst>
          </p:cNvPr>
          <p:cNvCxnSpPr>
            <a:cxnSpLocks/>
          </p:cNvCxnSpPr>
          <p:nvPr/>
        </p:nvCxnSpPr>
        <p:spPr>
          <a:xfrm>
            <a:off x="6547699" y="4544252"/>
            <a:ext cx="843379" cy="1054543"/>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B1B47646-6FBA-5723-1830-5C2351D90A81}"/>
              </a:ext>
            </a:extLst>
          </p:cNvPr>
          <p:cNvCxnSpPr>
            <a:cxnSpLocks/>
          </p:cNvCxnSpPr>
          <p:nvPr/>
        </p:nvCxnSpPr>
        <p:spPr>
          <a:xfrm>
            <a:off x="7071076" y="4150167"/>
            <a:ext cx="525630" cy="257096"/>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16059B8E-67E2-741B-118A-0C2A04042F56}"/>
              </a:ext>
            </a:extLst>
          </p:cNvPr>
          <p:cNvCxnSpPr>
            <a:cxnSpLocks/>
          </p:cNvCxnSpPr>
          <p:nvPr/>
        </p:nvCxnSpPr>
        <p:spPr>
          <a:xfrm>
            <a:off x="7694390" y="3258921"/>
            <a:ext cx="1574554" cy="200013"/>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円弧 58">
            <a:extLst>
              <a:ext uri="{FF2B5EF4-FFF2-40B4-BE49-F238E27FC236}">
                <a16:creationId xmlns:a16="http://schemas.microsoft.com/office/drawing/2014/main" id="{974CC340-9F10-4420-63A7-105AD8B16B7C}"/>
              </a:ext>
            </a:extLst>
          </p:cNvPr>
          <p:cNvSpPr/>
          <p:nvPr/>
        </p:nvSpPr>
        <p:spPr>
          <a:xfrm>
            <a:off x="6934200" y="2471023"/>
            <a:ext cx="3758759" cy="1248125"/>
          </a:xfrm>
          <a:prstGeom prst="arc">
            <a:avLst>
              <a:gd name="adj1" fmla="val 11527373"/>
              <a:gd name="adj2" fmla="val 20601717"/>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63E90BB-5452-8D7D-C5A8-CA08E9C8C3D2}"/>
              </a:ext>
            </a:extLst>
          </p:cNvPr>
          <p:cNvSpPr txBox="1"/>
          <p:nvPr/>
        </p:nvSpPr>
        <p:spPr>
          <a:xfrm>
            <a:off x="7920216" y="1814989"/>
            <a:ext cx="3758759" cy="523220"/>
          </a:xfrm>
          <a:prstGeom prst="rect">
            <a:avLst/>
          </a:prstGeom>
          <a:noFill/>
        </p:spPr>
        <p:txBody>
          <a:bodyPr wrap="square" rtlCol="0">
            <a:spAutoFit/>
          </a:bodyPr>
          <a:lstStyle/>
          <a:p>
            <a:r>
              <a:rPr kumimoji="1" lang="ja-JP" altLang="en-US" sz="2800">
                <a:solidFill>
                  <a:schemeClr val="accent5">
                    <a:lumMod val="50000"/>
                  </a:schemeClr>
                </a:solidFill>
              </a:rPr>
              <a:t>スケッチ・パラメータの派生</a:t>
            </a:r>
          </a:p>
        </p:txBody>
      </p:sp>
      <p:sp>
        <p:nvSpPr>
          <p:cNvPr id="61" name="テキスト ボックス 60">
            <a:extLst>
              <a:ext uri="{FF2B5EF4-FFF2-40B4-BE49-F238E27FC236}">
                <a16:creationId xmlns:a16="http://schemas.microsoft.com/office/drawing/2014/main" id="{98038298-7853-50C5-0B74-9FF260B59A7D}"/>
              </a:ext>
            </a:extLst>
          </p:cNvPr>
          <p:cNvSpPr txBox="1"/>
          <p:nvPr/>
        </p:nvSpPr>
        <p:spPr>
          <a:xfrm>
            <a:off x="5071543" y="1757426"/>
            <a:ext cx="3053319" cy="523220"/>
          </a:xfrm>
          <a:prstGeom prst="rect">
            <a:avLst/>
          </a:prstGeom>
          <a:noFill/>
        </p:spPr>
        <p:txBody>
          <a:bodyPr wrap="square" rtlCol="0">
            <a:spAutoFit/>
          </a:bodyPr>
          <a:lstStyle/>
          <a:p>
            <a:r>
              <a:rPr kumimoji="1" lang="ja-JP" altLang="en-US" sz="2800"/>
              <a:t>良いデータ構造</a:t>
            </a:r>
          </a:p>
        </p:txBody>
      </p:sp>
    </p:spTree>
    <p:extLst>
      <p:ext uri="{BB962C8B-B14F-4D97-AF65-F5344CB8AC3E}">
        <p14:creationId xmlns:p14="http://schemas.microsoft.com/office/powerpoint/2010/main" val="1492131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F2B84-B281-CA45-4F2E-4C0F8C149CC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4ADFBA2-2EAA-B61B-1682-3B266938BCCD}"/>
              </a:ext>
            </a:extLst>
          </p:cNvPr>
          <p:cNvSpPr>
            <a:spLocks noGrp="1"/>
          </p:cNvSpPr>
          <p:nvPr>
            <p:ph type="title"/>
          </p:nvPr>
        </p:nvSpPr>
        <p:spPr/>
        <p:txBody>
          <a:bodyPr>
            <a:normAutofit/>
          </a:bodyPr>
          <a:lstStyle/>
          <a:p>
            <a:r>
              <a:rPr lang="ja-JP" altLang="en-US"/>
              <a:t>第２週の目標：設計のための下準備</a:t>
            </a:r>
            <a:endParaRPr kumimoji="1" lang="ja-JP" altLang="en-US"/>
          </a:p>
        </p:txBody>
      </p:sp>
      <p:sp>
        <p:nvSpPr>
          <p:cNvPr id="3" name="コンテンツ プレースホルダー 2">
            <a:extLst>
              <a:ext uri="{FF2B5EF4-FFF2-40B4-BE49-F238E27FC236}">
                <a16:creationId xmlns:a16="http://schemas.microsoft.com/office/drawing/2014/main" id="{D5EBEA15-2E7B-025A-8757-461546E33A23}"/>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en-US" altLang="ja-JP"/>
              <a:t>CAD</a:t>
            </a:r>
            <a:r>
              <a:rPr lang="ja-JP" altLang="en-US"/>
              <a:t>への取り込み</a:t>
            </a:r>
            <a:endParaRPr lang="en-US" altLang="ja-JP"/>
          </a:p>
          <a:p>
            <a:pPr lvl="1"/>
            <a:r>
              <a:rPr lang="en-US" altLang="ja-JP"/>
              <a:t>Inventor </a:t>
            </a:r>
            <a:r>
              <a:rPr lang="ja-JP" altLang="en-US"/>
              <a:t>でメカトロ講習用のプロジェクトを作成</a:t>
            </a:r>
            <a:endParaRPr lang="en-US" altLang="ja-JP"/>
          </a:p>
          <a:p>
            <a:pPr lvl="1"/>
            <a:r>
              <a:rPr lang="en-US" altLang="ja-JP" err="1"/>
              <a:t>Configuration.ipt</a:t>
            </a:r>
            <a:r>
              <a:rPr lang="ja-JP" altLang="en-US"/>
              <a:t>というファイルを作成しロボットの軸関係・寸法を記述する</a:t>
            </a:r>
            <a:endParaRPr lang="en-US" altLang="ja-JP"/>
          </a:p>
          <a:p>
            <a:pPr lvl="1"/>
            <a:r>
              <a:rPr lang="en-US" altLang="ja-JP"/>
              <a:t>Configuration</a:t>
            </a:r>
            <a:r>
              <a:rPr lang="ja-JP" altLang="en-US"/>
              <a:t>ファイルを派生機能で引継ぐことで，各パーツを作成していく</a:t>
            </a:r>
            <a:endParaRPr lang="en-US" altLang="ja-JP"/>
          </a:p>
          <a:p>
            <a:pPr marL="514350" indent="-514350">
              <a:buFont typeface="+mj-lt"/>
              <a:buAutoNum type="arabicPeriod"/>
            </a:pPr>
            <a:r>
              <a:rPr lang="ja-JP" altLang="en-US"/>
              <a:t>動作がうまくいってないロボットの調整</a:t>
            </a:r>
            <a:endParaRPr kumimoji="1" lang="en-US" altLang="ja-JP"/>
          </a:p>
          <a:p>
            <a:pPr lvl="1"/>
            <a:r>
              <a:rPr lang="ja-JP" altLang="en-US"/>
              <a:t>難しい場合は他の人に協力を仰ぎましょう</a:t>
            </a:r>
            <a:endParaRPr lang="en-US" altLang="ja-JP"/>
          </a:p>
          <a:p>
            <a:pPr lvl="1"/>
            <a:r>
              <a:rPr lang="ja-JP" altLang="en-US"/>
              <a:t>動き次第，スラックで共有すること</a:t>
            </a:r>
            <a:endParaRPr lang="en-US" altLang="ja-JP"/>
          </a:p>
          <a:p>
            <a:pPr marL="324000" lvl="1" indent="0">
              <a:buNone/>
            </a:pPr>
            <a:r>
              <a:rPr kumimoji="1" lang="en-US" altLang="ja-JP" sz="2800"/>
              <a:t>※ </a:t>
            </a:r>
            <a:r>
              <a:rPr kumimoji="1" lang="ja-JP" altLang="en-US" sz="2800"/>
              <a:t>各パーツの粒度は大きめで</a:t>
            </a:r>
            <a:r>
              <a:rPr kumimoji="1" lang="en-US" altLang="ja-JP" sz="2800"/>
              <a:t>OK</a:t>
            </a:r>
            <a:r>
              <a:rPr kumimoji="1" lang="ja-JP" altLang="en-US" sz="2800"/>
              <a:t>．稼働しない部分は一体で作りましょう．</a:t>
            </a:r>
            <a:endParaRPr kumimoji="1" lang="en-US" altLang="ja-JP"/>
          </a:p>
          <a:p>
            <a:endParaRPr kumimoji="1" lang="ja-JP" altLang="en-US"/>
          </a:p>
        </p:txBody>
      </p:sp>
      <p:sp>
        <p:nvSpPr>
          <p:cNvPr id="4" name="スライド番号プレースホルダー 3">
            <a:extLst>
              <a:ext uri="{FF2B5EF4-FFF2-40B4-BE49-F238E27FC236}">
                <a16:creationId xmlns:a16="http://schemas.microsoft.com/office/drawing/2014/main" id="{D097EE6D-3AA1-585C-60E0-FADCB077F51A}"/>
              </a:ext>
            </a:extLst>
          </p:cNvPr>
          <p:cNvSpPr>
            <a:spLocks noGrp="1"/>
          </p:cNvSpPr>
          <p:nvPr>
            <p:ph type="sldNum" sz="quarter" idx="12"/>
          </p:nvPr>
        </p:nvSpPr>
        <p:spPr/>
        <p:txBody>
          <a:bodyPr/>
          <a:lstStyle/>
          <a:p>
            <a:fld id="{B5F5818E-48C7-4DC3-A621-BCAE8ECC8B39}" type="slidenum">
              <a:rPr kumimoji="1" lang="ja-JP" altLang="en-US" smtClean="0"/>
              <a:t>16</a:t>
            </a:fld>
            <a:endParaRPr kumimoji="1" lang="ja-JP" altLang="en-US"/>
          </a:p>
        </p:txBody>
      </p:sp>
      <p:grpSp>
        <p:nvGrpSpPr>
          <p:cNvPr id="7" name="グループ化 6">
            <a:extLst>
              <a:ext uri="{FF2B5EF4-FFF2-40B4-BE49-F238E27FC236}">
                <a16:creationId xmlns:a16="http://schemas.microsoft.com/office/drawing/2014/main" id="{9E636C49-1E58-C166-D9EA-4947656C8397}"/>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407D3BE6-B9E6-782D-A87B-6C4CF328A5E4}"/>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2175DC3A-E619-60D6-68E3-C81A3D918412}"/>
                </a:ext>
              </a:extLst>
            </p:cNvPr>
            <p:cNvSpPr/>
            <p:nvPr/>
          </p:nvSpPr>
          <p:spPr>
            <a:xfrm rot="14400000">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559173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672BD-5C6C-3C30-50AE-C3DB86A4E76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F3E91C3-A08D-5D90-F91F-13339E024434}"/>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32658501-C410-596A-6C6C-240B68671F7E}"/>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10F3BFAE-DAC7-F60B-7802-9A8E7860D92E}"/>
              </a:ext>
            </a:extLst>
          </p:cNvPr>
          <p:cNvSpPr>
            <a:spLocks noGrp="1"/>
          </p:cNvSpPr>
          <p:nvPr>
            <p:ph type="sldNum" sz="quarter" idx="12"/>
          </p:nvPr>
        </p:nvSpPr>
        <p:spPr/>
        <p:txBody>
          <a:bodyPr/>
          <a:lstStyle/>
          <a:p>
            <a:fld id="{B5F5818E-48C7-4DC3-A621-BCAE8ECC8B39}" type="slidenum">
              <a:rPr kumimoji="1" lang="ja-JP" altLang="en-US" smtClean="0"/>
              <a:t>17</a:t>
            </a:fld>
            <a:endParaRPr kumimoji="1" lang="ja-JP" altLang="en-US"/>
          </a:p>
        </p:txBody>
      </p:sp>
    </p:spTree>
    <p:extLst>
      <p:ext uri="{BB962C8B-B14F-4D97-AF65-F5344CB8AC3E}">
        <p14:creationId xmlns:p14="http://schemas.microsoft.com/office/powerpoint/2010/main" val="3493541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8DC6-6AFA-2815-C46D-974E663F26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DEAC619-2883-BC58-0D37-68F3BD640277}"/>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12DC6E67-26FD-B5B5-535B-7DEE11E81174}"/>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3</a:t>
            </a:r>
            <a:r>
              <a:rPr lang="ja-JP" altLang="en-US" sz="2400" b="1">
                <a:latin typeface="+mj-ea"/>
              </a:rPr>
              <a:t>週</a:t>
            </a:r>
            <a:r>
              <a:rPr lang="en-US" altLang="ja-JP" sz="2400" b="1">
                <a:latin typeface="+mj-ea"/>
              </a:rPr>
              <a:t>  [</a:t>
            </a:r>
            <a:r>
              <a:rPr lang="ja-JP" altLang="en-US" sz="2400" b="1">
                <a:latin typeface="+mj-ea"/>
              </a:rPr>
              <a:t>ラズパイでのサーボ制御講習</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a:t>
            </a:r>
            <a:r>
              <a:rPr lang="ja-JP" altLang="en-US" sz="2400" b="1">
                <a:latin typeface="+mj-ea"/>
              </a:rPr>
              <a:t>ロボットの設計</a:t>
            </a:r>
            <a:r>
              <a:rPr lang="en-US" altLang="ja-JP" sz="2400" b="1">
                <a:latin typeface="+mj-ea"/>
              </a:rPr>
              <a:t>(</a:t>
            </a:r>
            <a:r>
              <a:rPr lang="ja-JP" altLang="en-US" sz="2400" b="1">
                <a:latin typeface="+mj-ea"/>
              </a:rPr>
              <a:t>メカ・基板</a:t>
            </a:r>
            <a:r>
              <a:rPr lang="en-US" altLang="ja-JP" sz="2400" b="1">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BB115ED4-3C0E-F1BB-B7A0-17B06A02069B}"/>
              </a:ext>
            </a:extLst>
          </p:cNvPr>
          <p:cNvSpPr>
            <a:spLocks noGrp="1"/>
          </p:cNvSpPr>
          <p:nvPr>
            <p:ph type="sldNum" sz="quarter" idx="12"/>
          </p:nvPr>
        </p:nvSpPr>
        <p:spPr/>
        <p:txBody>
          <a:bodyPr/>
          <a:lstStyle/>
          <a:p>
            <a:fld id="{B5F5818E-48C7-4DC3-A621-BCAE8ECC8B39}" type="slidenum">
              <a:rPr kumimoji="1" lang="ja-JP" altLang="en-US" smtClean="0"/>
              <a:t>18</a:t>
            </a:fld>
            <a:endParaRPr kumimoji="1" lang="ja-JP" altLang="en-US"/>
          </a:p>
        </p:txBody>
      </p:sp>
    </p:spTree>
    <p:extLst>
      <p:ext uri="{BB962C8B-B14F-4D97-AF65-F5344CB8AC3E}">
        <p14:creationId xmlns:p14="http://schemas.microsoft.com/office/powerpoint/2010/main" val="89376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0EF7-1790-545A-E8E3-AC1264F98D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28A467B-8260-9E8D-CB37-9C3E3B801C6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BBDA2FBA-AD93-4FA3-D69B-259D1E5620D6}"/>
              </a:ext>
            </a:extLst>
          </p:cNvPr>
          <p:cNvSpPr>
            <a:spLocks noGrp="1"/>
          </p:cNvSpPr>
          <p:nvPr>
            <p:ph type="sldNum" sz="quarter" idx="12"/>
          </p:nvPr>
        </p:nvSpPr>
        <p:spPr/>
        <p:txBody>
          <a:bodyPr/>
          <a:lstStyle/>
          <a:p>
            <a:fld id="{B5F5818E-48C7-4DC3-A621-BCAE8ECC8B39}" type="slidenum">
              <a:rPr kumimoji="1" lang="ja-JP" altLang="en-US" smtClean="0"/>
              <a:t>19</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D357E3C4-F01E-716F-4D99-E5A06C5AD0CD}"/>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97119C8B-D51E-04FD-E7FF-D7124122E858}"/>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0A9101E-7B69-2134-D8AB-B1EC69BBD846}"/>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7988DBF5-4BBC-B8BF-8B6F-3B3EB42B2D84}"/>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EDB06BDE-E6B2-CF08-4B2B-D6746A13E33D}"/>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E2AC0830-734D-DF7F-1BFB-363D46646571}"/>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1720C7E1-9AE9-8500-B13D-210140CB858F}"/>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376F2422-B42D-342D-0AB3-35916D0E68A5}"/>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02D5ABB4-97C2-65AE-B8BF-C1EBE5E0770B}"/>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D267BE1-63B2-9587-2435-3E745295C7F8}"/>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D83BE992-50D7-0349-59C0-D5CAE0975F07}"/>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8D4C45CB-FD57-6290-288C-ECA960C55F1E}"/>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3BCB1458-CFDD-DF5C-83E3-93F3C69F5B37}"/>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BAF7C5D1-B467-D079-CFFF-7F1C4E7DA73E}"/>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3D39C323-D715-855A-5240-1B26439D1503}"/>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489E369F-15AA-51C5-B738-0EE111788943}"/>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24FC3F02-D249-8803-5D9B-01EEB9701A36}"/>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08E52A46-0615-E5A8-3AF9-F14CCF29B99F}"/>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A5368144-3871-2DBE-BA13-05DC3103C562}"/>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04F49437-179C-A000-B5AD-95415296D2FD}"/>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272918F2-C09A-4EDA-58D7-9890577121FB}"/>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0A95961B-9A0A-0408-A2A3-342195AB49A9}"/>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7A15065F-A0F4-4F01-4793-1BEC5D407B88}"/>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3C355605-74BE-1ED8-3C16-B0D15748B222}"/>
              </a:ext>
            </a:extLst>
          </p:cNvPr>
          <p:cNvSpPr/>
          <p:nvPr/>
        </p:nvSpPr>
        <p:spPr>
          <a:xfrm>
            <a:off x="4348042" y="3798712"/>
            <a:ext cx="3722168" cy="1107491"/>
          </a:xfrm>
          <a:prstGeom prst="wedgeRectCallout">
            <a:avLst>
              <a:gd name="adj1" fmla="val 30028"/>
              <a:gd name="adj2" fmla="val -65364"/>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こいつは時間がかかるので</a:t>
            </a:r>
            <a:br>
              <a:rPr kumimoji="1" lang="en-US" altLang="ja-JP" sz="2400">
                <a:solidFill>
                  <a:schemeClr val="tx1"/>
                </a:solidFill>
              </a:rPr>
            </a:br>
            <a:r>
              <a:rPr kumimoji="1" lang="ja-JP" altLang="en-US" sz="2400">
                <a:solidFill>
                  <a:schemeClr val="tx1"/>
                </a:solidFill>
              </a:rPr>
              <a:t>標準構成を用意してます</a:t>
            </a:r>
          </a:p>
        </p:txBody>
      </p:sp>
      <p:sp>
        <p:nvSpPr>
          <p:cNvPr id="16" name="テキスト ボックス 15">
            <a:extLst>
              <a:ext uri="{FF2B5EF4-FFF2-40B4-BE49-F238E27FC236}">
                <a16:creationId xmlns:a16="http://schemas.microsoft.com/office/drawing/2014/main" id="{F24ADB34-72B8-820D-DE06-029967A935BF}"/>
              </a:ext>
            </a:extLst>
          </p:cNvPr>
          <p:cNvSpPr txBox="1"/>
          <p:nvPr/>
        </p:nvSpPr>
        <p:spPr>
          <a:xfrm>
            <a:off x="5816949" y="1906066"/>
            <a:ext cx="1387366" cy="369332"/>
          </a:xfrm>
          <a:prstGeom prst="rect">
            <a:avLst/>
          </a:prstGeom>
          <a:noFill/>
        </p:spPr>
        <p:txBody>
          <a:bodyPr wrap="square" rtlCol="0">
            <a:spAutoFit/>
          </a:bodyPr>
          <a:lstStyle/>
          <a:p>
            <a:r>
              <a:rPr kumimoji="1" lang="ja-JP" altLang="en-US">
                <a:solidFill>
                  <a:schemeClr val="bg2">
                    <a:lumMod val="50000"/>
                  </a:schemeClr>
                </a:solidFill>
              </a:rPr>
              <a:t>今ここのへん</a:t>
            </a:r>
          </a:p>
        </p:txBody>
      </p:sp>
    </p:spTree>
    <p:extLst>
      <p:ext uri="{BB962C8B-B14F-4D97-AF65-F5344CB8AC3E}">
        <p14:creationId xmlns:p14="http://schemas.microsoft.com/office/powerpoint/2010/main" val="376035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4DE184-480E-174A-6774-BC1A0B2A1EA5}"/>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981AAD49-8C63-85B6-D360-C9F7FDAA0F27}"/>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小規模ロボットの</a:t>
            </a:r>
            <a:r>
              <a:rPr lang="en-US" altLang="ja-JP" sz="2400">
                <a:latin typeface="+mj-ea"/>
              </a:rPr>
              <a:t>CAD</a:t>
            </a:r>
            <a:r>
              <a:rPr lang="ja-JP" altLang="en-US" sz="2400">
                <a:latin typeface="+mj-ea"/>
              </a:rPr>
              <a:t>の書き方</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a:t>
            </a:r>
            <a:r>
              <a:rPr lang="ja-JP" altLang="en-US" sz="2400">
                <a:latin typeface="+mj-ea"/>
              </a:rPr>
              <a:t>電子制御システムの構成説明</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5</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[3D</a:t>
            </a:r>
            <a:r>
              <a:rPr lang="ja-JP" altLang="en-US" sz="2400">
                <a:latin typeface="+mj-ea"/>
                <a:ea typeface="+mj-ea"/>
              </a:rPr>
              <a:t>プリンタ講習・設計レビュー</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設計の修正</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部品の</a:t>
            </a:r>
            <a:r>
              <a:rPr lang="en-US" altLang="ja-JP" sz="2400">
                <a:latin typeface="+mj-ea"/>
                <a:ea typeface="+mj-ea"/>
              </a:rPr>
              <a:t>3D</a:t>
            </a:r>
            <a:r>
              <a:rPr lang="ja-JP" altLang="en-US" sz="2400">
                <a:latin typeface="+mj-ea"/>
                <a:ea typeface="+mj-ea"/>
              </a:rPr>
              <a:t>プリント</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6</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a:t>
            </a:r>
            <a:r>
              <a:rPr lang="ja-JP" altLang="en-US" sz="2400">
                <a:latin typeface="+mj-ea"/>
                <a:ea typeface="+mj-ea"/>
              </a:rPr>
              <a:t>ラズパイでのサーボ制御講習</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ソフトウェア開発</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7</a:t>
            </a:r>
            <a:r>
              <a:rPr lang="ja-JP" altLang="en-US" sz="2400">
                <a:latin typeface="+mj-ea"/>
                <a:ea typeface="+mj-ea"/>
              </a:rPr>
              <a:t>週</a:t>
            </a:r>
            <a:r>
              <a:rPr lang="en-US" altLang="ja-JP" sz="2400">
                <a:latin typeface="+mj-ea"/>
                <a:ea typeface="+mj-ea"/>
              </a:rPr>
              <a:t>	</a:t>
            </a:r>
            <a:r>
              <a:rPr lang="ja-JP" altLang="en-US" sz="2400">
                <a:solidFill>
                  <a:schemeClr val="bg1">
                    <a:lumMod val="50000"/>
                  </a:schemeClr>
                </a:solidFill>
                <a:latin typeface="+mj-ea"/>
                <a:ea typeface="+mj-ea"/>
              </a:rPr>
              <a:t> </a:t>
            </a:r>
            <a:r>
              <a:rPr lang="en-US" altLang="ja-JP" sz="2400">
                <a:solidFill>
                  <a:schemeClr val="bg1">
                    <a:lumMod val="50000"/>
                  </a:schemeClr>
                </a:solidFill>
                <a:latin typeface="+mj-ea"/>
                <a:ea typeface="+mj-ea"/>
              </a:rPr>
              <a:t>(12/11 </a:t>
            </a:r>
            <a:r>
              <a:rPr lang="ja-JP" altLang="en-US" sz="2400">
                <a:solidFill>
                  <a:schemeClr val="bg1">
                    <a:lumMod val="50000"/>
                  </a:schemeClr>
                </a:solidFill>
                <a:latin typeface="+mj-ea"/>
                <a:ea typeface="+mj-ea"/>
              </a:rPr>
              <a:t>出張につき休み</a:t>
            </a:r>
            <a:r>
              <a:rPr lang="en-US" altLang="ja-JP" sz="2400">
                <a:solidFill>
                  <a:schemeClr val="bg1">
                    <a:lumMod val="50000"/>
                  </a:schemeClr>
                </a:solidFill>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統合とデバッグ</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8</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a:t>
            </a:r>
            <a:r>
              <a:rPr lang="ja-JP" altLang="en-US" sz="1400">
                <a:latin typeface="+mj-ea"/>
                <a:ea typeface="+mj-ea"/>
              </a:rPr>
              <a:t>（一旦）</a:t>
            </a:r>
            <a:r>
              <a:rPr lang="ja-JP" altLang="en-US" sz="2400">
                <a:latin typeface="+mj-ea"/>
                <a:ea typeface="+mj-ea"/>
              </a:rPr>
              <a:t>完成品の発表会</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FA4BE0AE-EA02-EDA6-7976-4E82D721963C}"/>
              </a:ext>
            </a:extLst>
          </p:cNvPr>
          <p:cNvSpPr>
            <a:spLocks noGrp="1"/>
          </p:cNvSpPr>
          <p:nvPr>
            <p:ph type="sldNum" sz="quarter" idx="12"/>
          </p:nvPr>
        </p:nvSpPr>
        <p:spPr/>
        <p:txBody>
          <a:bodyPr/>
          <a:lstStyle/>
          <a:p>
            <a:fld id="{B5F5818E-48C7-4DC3-A621-BCAE8ECC8B39}" type="slidenum">
              <a:rPr kumimoji="1" lang="ja-JP" altLang="en-US" smtClean="0"/>
              <a:t>2</a:t>
            </a:fld>
            <a:endParaRPr kumimoji="1" lang="ja-JP" altLang="en-US"/>
          </a:p>
        </p:txBody>
      </p:sp>
    </p:spTree>
    <p:extLst>
      <p:ext uri="{BB962C8B-B14F-4D97-AF65-F5344CB8AC3E}">
        <p14:creationId xmlns:p14="http://schemas.microsoft.com/office/powerpoint/2010/main" val="2191750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EA9ED8C2-59C7-1B50-322B-D233345BDC4D}"/>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52B50374-03E4-624A-C80B-D31EDCBB712C}"/>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43EF033D-8341-63CD-A5EE-E225E25B8959}"/>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7AF86894-BD1F-E81E-86A5-9BA26472D907}"/>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DF7403A-A8C0-B18D-A932-AE23C3733B18}"/>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2D58D202-4AF8-7162-9BB4-47DE9407F780}"/>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2F55A707-297E-F5EC-F958-FC462CABE884}"/>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2ECC8B15-A5A7-3E34-227F-65CF884FA2AE}"/>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9CFBD053-9936-AED4-AF4A-4386D12D23B8}"/>
              </a:ext>
            </a:extLst>
          </p:cNvPr>
          <p:cNvCxnSpPr>
            <a:cxnSpLocks/>
            <a:stCxn id="23" idx="2"/>
            <a:endCxn id="15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368188BF-FB56-760A-D470-CFC0AEFDEECA}"/>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28B7E6EE-BF28-894C-A74D-14ED69DF703F}"/>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3F059BD4-B909-7676-9A43-903BCC50A696}"/>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ACD234F3-168C-9EAD-C7FD-62C7EB648D2A}"/>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2A6984BB-1206-2439-153A-04485DECAE85}"/>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8CA19F33-5EA9-E700-3993-17F5744C0A10}"/>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49D0533C-7B2A-CB3A-FD83-9BB741417B88}"/>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2ECDC595-46D9-851A-7B8F-8D64FB23539D}"/>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243D316C-19C9-E365-DCD9-0192ED587E20}"/>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C6F7218-33BE-12E0-2A40-307C2EA9A5D1}"/>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8AB807C3-7390-C53B-3BB8-FA8A8686D350}"/>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2CADE793-E418-AEF9-47F3-BEEFE6446134}"/>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2DD8F1AE-A688-B61D-5A44-462DE0AA8D2E}"/>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DBFD3D0B-A1E1-7CD1-3CF2-B0990FD75BC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57CC69C4-BBE3-B01D-2019-200B9F316659}"/>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01C0BF03-425B-C93A-EF26-7D16B1EDC615}"/>
              </a:ext>
            </a:extLst>
          </p:cNvPr>
          <p:cNvCxnSpPr>
            <a:cxnSpLocks/>
            <a:stCxn id="23" idx="3"/>
            <a:endCxn id="14"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6F609FB1-9B66-859B-17E4-D25103EBFF15}"/>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5AC5F2AD-540E-60C3-A373-658A2AE5DADE}"/>
              </a:ext>
            </a:extLst>
          </p:cNvPr>
          <p:cNvSpPr>
            <a:spLocks noGrp="1"/>
          </p:cNvSpPr>
          <p:nvPr>
            <p:ph type="sldNum" sz="quarter" idx="12"/>
          </p:nvPr>
        </p:nvSpPr>
        <p:spPr/>
        <p:txBody>
          <a:bodyPr/>
          <a:lstStyle/>
          <a:p>
            <a:fld id="{B5F5818E-48C7-4DC3-A621-BCAE8ECC8B39}" type="slidenum">
              <a:rPr kumimoji="1" lang="ja-JP" altLang="en-US" smtClean="0"/>
              <a:t>20</a:t>
            </a:fld>
            <a:endParaRPr kumimoji="1" lang="ja-JP" altLang="en-US"/>
          </a:p>
        </p:txBody>
      </p:sp>
      <p:sp>
        <p:nvSpPr>
          <p:cNvPr id="14" name="テキスト ボックス 13">
            <a:extLst>
              <a:ext uri="{FF2B5EF4-FFF2-40B4-BE49-F238E27FC236}">
                <a16:creationId xmlns:a16="http://schemas.microsoft.com/office/drawing/2014/main" id="{08A2DFEC-1183-A918-19AD-EB8ED79BCF66}"/>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sp>
        <p:nvSpPr>
          <p:cNvPr id="15" name="角丸四角形 41">
            <a:extLst>
              <a:ext uri="{FF2B5EF4-FFF2-40B4-BE49-F238E27FC236}">
                <a16:creationId xmlns:a16="http://schemas.microsoft.com/office/drawing/2014/main" id="{8F6E8569-B22B-F68C-88AA-2513F32FF743}"/>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sp>
        <p:nvSpPr>
          <p:cNvPr id="23" name="テキスト ボックス 22">
            <a:extLst>
              <a:ext uri="{FF2B5EF4-FFF2-40B4-BE49-F238E27FC236}">
                <a16:creationId xmlns:a16="http://schemas.microsoft.com/office/drawing/2014/main" id="{8E7DBE9C-A8CA-5226-B6DF-645FD8B840BA}"/>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29" name="テキスト ボックス 28">
            <a:extLst>
              <a:ext uri="{FF2B5EF4-FFF2-40B4-BE49-F238E27FC236}">
                <a16:creationId xmlns:a16="http://schemas.microsoft.com/office/drawing/2014/main" id="{00674960-F201-F192-1CB1-2885A1AD22D2}"/>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grpSp>
        <p:nvGrpSpPr>
          <p:cNvPr id="36" name="グループ化 35">
            <a:extLst>
              <a:ext uri="{FF2B5EF4-FFF2-40B4-BE49-F238E27FC236}">
                <a16:creationId xmlns:a16="http://schemas.microsoft.com/office/drawing/2014/main" id="{E088E851-BA42-8D75-3CFD-58731DE87FA7}"/>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001EDBB9-0E6D-FBD8-7145-E529C542DF8D}"/>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EF5CE6D-6B5E-5EE5-1769-912D43FA58B6}"/>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C7AA9BAA-59F6-CD5B-6A32-08FE5F04ABFD}"/>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04A64765-D05C-252D-9213-D5C379EAC0F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94" name="図 93" descr="電子機器, 回路 が含まれている画像&#10;&#10;AI 生成コンテンツは誤りを含む可能性があります。">
            <a:extLst>
              <a:ext uri="{FF2B5EF4-FFF2-40B4-BE49-F238E27FC236}">
                <a16:creationId xmlns:a16="http://schemas.microsoft.com/office/drawing/2014/main" id="{742863C5-B998-7345-7F30-D1089A8B083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75" name="正方形/長方形 74">
            <a:extLst>
              <a:ext uri="{FF2B5EF4-FFF2-40B4-BE49-F238E27FC236}">
                <a16:creationId xmlns:a16="http://schemas.microsoft.com/office/drawing/2014/main" id="{8CE4CD24-2498-86FF-1BD0-D0FBE2329C27}"/>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16C176AB-A80A-4B0C-C596-11AA5B010CF1}"/>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DF06B890-880C-4871-EDCF-1AB50D1A1848}"/>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32C1A79F-F92D-6792-D900-07B07E0AB785}"/>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2A449D50-7A91-31B7-1F39-BDBE2F0C7AD2}"/>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BB44ABFB-447D-8481-2563-F20023E7578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1477A030-4CB6-910A-815D-5088646768BA}"/>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A50F11C8-2C7E-B153-E5D4-CD85585717A7}"/>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8E21868A-008F-EE10-9638-55874D84B07A}"/>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0316004F-4143-DFDF-9857-BEB09CD757A8}"/>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5CDE0070-4A89-7BED-691C-1BEE94861C69}"/>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EE06077E-8D1F-D224-E0AF-57665D7E701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32" name="テキスト ボックス 131">
            <a:extLst>
              <a:ext uri="{FF2B5EF4-FFF2-40B4-BE49-F238E27FC236}">
                <a16:creationId xmlns:a16="http://schemas.microsoft.com/office/drawing/2014/main" id="{32A8DFF6-7180-CE2F-ECF3-31B218EC59EB}"/>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6E803AC4-060E-C5B4-3D57-C7E99144CA8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67D82ADC-F160-4DC2-2A28-4E49D8E04669}"/>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830BD495-BC81-6868-6CEF-29D60DC1A4CC}"/>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41" name="テキスト ボックス 140">
            <a:extLst>
              <a:ext uri="{FF2B5EF4-FFF2-40B4-BE49-F238E27FC236}">
                <a16:creationId xmlns:a16="http://schemas.microsoft.com/office/drawing/2014/main" id="{7A8E2810-2694-2488-4493-4DD3F604CC06}"/>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47" name="テキスト ボックス 146">
            <a:extLst>
              <a:ext uri="{FF2B5EF4-FFF2-40B4-BE49-F238E27FC236}">
                <a16:creationId xmlns:a16="http://schemas.microsoft.com/office/drawing/2014/main" id="{86251AA3-BCF7-452E-0A41-E6F346D05E19}"/>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53" name="テキスト ボックス 152">
            <a:extLst>
              <a:ext uri="{FF2B5EF4-FFF2-40B4-BE49-F238E27FC236}">
                <a16:creationId xmlns:a16="http://schemas.microsoft.com/office/drawing/2014/main" id="{C3BEE98D-A37A-915D-E322-8ADB3683F38C}"/>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54" name="グラフィックス 153" descr="男性のプロフィール 単色塗りつぶし">
            <a:extLst>
              <a:ext uri="{FF2B5EF4-FFF2-40B4-BE49-F238E27FC236}">
                <a16:creationId xmlns:a16="http://schemas.microsoft.com/office/drawing/2014/main" id="{1ED3C235-E44B-1B20-C504-ED52DDD8FD7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sp>
        <p:nvSpPr>
          <p:cNvPr id="175" name="テキスト ボックス 174">
            <a:extLst>
              <a:ext uri="{FF2B5EF4-FFF2-40B4-BE49-F238E27FC236}">
                <a16:creationId xmlns:a16="http://schemas.microsoft.com/office/drawing/2014/main" id="{8F053392-A39E-1F3E-60FC-670D1A1BDDA2}"/>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925DFC47-8BCC-5F02-6AF2-75A52C124C30}"/>
              </a:ext>
            </a:extLst>
          </p:cNvPr>
          <p:cNvPicPr>
            <a:picLocks noChangeAspect="1"/>
          </p:cNvPicPr>
          <p:nvPr/>
        </p:nvPicPr>
        <p:blipFill>
          <a:blip r:embed="rId9">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50765335-536C-F382-070D-D27719F246D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Tree>
    <p:extLst>
      <p:ext uri="{BB962C8B-B14F-4D97-AF65-F5344CB8AC3E}">
        <p14:creationId xmlns:p14="http://schemas.microsoft.com/office/powerpoint/2010/main" val="723501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カギ線コネクタ 79">
            <a:extLst>
              <a:ext uri="{FF2B5EF4-FFF2-40B4-BE49-F238E27FC236}">
                <a16:creationId xmlns:a16="http://schemas.microsoft.com/office/drawing/2014/main" id="{ACFA7B51-FB4D-E393-3934-33BF62494099}"/>
              </a:ext>
            </a:extLst>
          </p:cNvPr>
          <p:cNvCxnSpPr>
            <a:cxnSpLocks/>
            <a:stCxn id="59" idx="1"/>
            <a:endCxn id="51" idx="1"/>
          </p:cNvCxnSpPr>
          <p:nvPr/>
        </p:nvCxnSpPr>
        <p:spPr>
          <a:xfrm rot="10800000">
            <a:off x="6090095" y="5306614"/>
            <a:ext cx="37768" cy="787747"/>
          </a:xfrm>
          <a:prstGeom prst="bentConnector3">
            <a:avLst>
              <a:gd name="adj1" fmla="val 705274"/>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47619EAC-4083-5F27-A547-8F5D9294BC5B}"/>
              </a:ext>
            </a:extLst>
          </p:cNvPr>
          <p:cNvSpPr/>
          <p:nvPr/>
        </p:nvSpPr>
        <p:spPr>
          <a:xfrm>
            <a:off x="6127863" y="597899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 name="スライド番号プレースホルダー 2">
            <a:extLst>
              <a:ext uri="{FF2B5EF4-FFF2-40B4-BE49-F238E27FC236}">
                <a16:creationId xmlns:a16="http://schemas.microsoft.com/office/drawing/2014/main" id="{CF068032-A3C2-9C4F-6718-78FE4041BF15}"/>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4F711C7-9E79-44BF-A603-894309BEE3AD}" type="slidenum">
              <a:rPr kumimoji="1" lang="ja-JP" altLang="en-US" sz="2000" b="0" i="0" u="none" strike="noStrike" kern="1200" cap="none" spc="0" normalizeH="0" baseline="0" noProof="0" smtClean="0">
                <a:ln>
                  <a:noFill/>
                </a:ln>
                <a:solidFill>
                  <a:srgbClr val="44546A"/>
                </a:solidFill>
                <a:effectLst/>
                <a:uLnTx/>
                <a:uFillTx/>
                <a:latin typeface="Arial" panose="020B0604020202020204" pitchFamily="34" charset="0"/>
                <a:ea typeface="游ゴシック" panose="020B0400000000000000" pitchFamily="50" charset="-128"/>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1" lang="ja-JP" altLang="en-US" sz="2000" b="0" i="0" u="none" strike="noStrike" kern="1200" cap="none" spc="0" normalizeH="0" baseline="0" noProof="0">
              <a:ln>
                <a:noFill/>
              </a:ln>
              <a:solidFill>
                <a:srgbClr val="44546A"/>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cxnSp>
        <p:nvCxnSpPr>
          <p:cNvPr id="5" name="直線コネクタ 4">
            <a:extLst>
              <a:ext uri="{FF2B5EF4-FFF2-40B4-BE49-F238E27FC236}">
                <a16:creationId xmlns:a16="http://schemas.microsoft.com/office/drawing/2014/main" id="{24475E98-F3E2-C451-3F77-5905A194DAB5}"/>
              </a:ext>
            </a:extLst>
          </p:cNvPr>
          <p:cNvCxnSpPr>
            <a:cxnSpLocks/>
          </p:cNvCxnSpPr>
          <p:nvPr/>
        </p:nvCxnSpPr>
        <p:spPr>
          <a:xfrm>
            <a:off x="196557" y="3785421"/>
            <a:ext cx="10983633" cy="1022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A8CAD49C-7DF8-1C48-FA8C-EF836D5ECAF1}"/>
              </a:ext>
            </a:extLst>
          </p:cNvPr>
          <p:cNvGrpSpPr/>
          <p:nvPr/>
        </p:nvGrpSpPr>
        <p:grpSpPr>
          <a:xfrm>
            <a:off x="4288464" y="3570544"/>
            <a:ext cx="4800748" cy="432253"/>
            <a:chOff x="5253387" y="2298357"/>
            <a:chExt cx="4016523" cy="432253"/>
          </a:xfrm>
          <a:solidFill>
            <a:schemeClr val="bg1"/>
          </a:solidFill>
        </p:grpSpPr>
        <p:cxnSp>
          <p:nvCxnSpPr>
            <p:cNvPr id="13" name="直線コネクタ 12">
              <a:extLst>
                <a:ext uri="{FF2B5EF4-FFF2-40B4-BE49-F238E27FC236}">
                  <a16:creationId xmlns:a16="http://schemas.microsoft.com/office/drawing/2014/main" id="{BC772A33-0D29-BA7B-5955-63ACAC48E024}"/>
                </a:ext>
              </a:extLst>
            </p:cNvPr>
            <p:cNvCxnSpPr/>
            <p:nvPr/>
          </p:nvCxnSpPr>
          <p:spPr>
            <a:xfrm>
              <a:off x="5253387" y="2298357"/>
              <a:ext cx="0" cy="419206"/>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AE0153B-6683-7F48-9FD7-3D56516E8ED8}"/>
                </a:ext>
              </a:extLst>
            </p:cNvPr>
            <p:cNvCxnSpPr/>
            <p:nvPr/>
          </p:nvCxnSpPr>
          <p:spPr>
            <a:xfrm>
              <a:off x="9269910" y="2311404"/>
              <a:ext cx="0" cy="419206"/>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E48D376-8BF4-BA88-B590-27A2210F4497}"/>
                </a:ext>
              </a:extLst>
            </p:cNvPr>
            <p:cNvCxnSpPr/>
            <p:nvPr/>
          </p:nvCxnSpPr>
          <p:spPr>
            <a:xfrm>
              <a:off x="5253387" y="2521007"/>
              <a:ext cx="4016523" cy="0"/>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6" name="テキスト ボックス 15">
            <a:extLst>
              <a:ext uri="{FF2B5EF4-FFF2-40B4-BE49-F238E27FC236}">
                <a16:creationId xmlns:a16="http://schemas.microsoft.com/office/drawing/2014/main" id="{4F6FEAD9-AF96-28D2-28B0-8458F74EF1A1}"/>
              </a:ext>
            </a:extLst>
          </p:cNvPr>
          <p:cNvSpPr txBox="1"/>
          <p:nvPr/>
        </p:nvSpPr>
        <p:spPr>
          <a:xfrm>
            <a:off x="9073805" y="3485630"/>
            <a:ext cx="112149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44546A"/>
                </a:solidFill>
                <a:effectLst/>
                <a:uLnTx/>
                <a:uFillTx/>
                <a:latin typeface="Calibri" panose="020F0502020204030204"/>
                <a:ea typeface="游ゴシック" panose="020B0400000000000000" pitchFamily="50" charset="-128"/>
                <a:cs typeface="+mn-cs"/>
              </a:rPr>
              <a:t>肩ロール関節軸内</a:t>
            </a:r>
          </a:p>
        </p:txBody>
      </p:sp>
      <p:grpSp>
        <p:nvGrpSpPr>
          <p:cNvPr id="17" name="グループ化 16">
            <a:extLst>
              <a:ext uri="{FF2B5EF4-FFF2-40B4-BE49-F238E27FC236}">
                <a16:creationId xmlns:a16="http://schemas.microsoft.com/office/drawing/2014/main" id="{FD2B2680-8F54-1CE3-8B3D-BA06D80A5C7D}"/>
              </a:ext>
            </a:extLst>
          </p:cNvPr>
          <p:cNvGrpSpPr/>
          <p:nvPr/>
        </p:nvGrpSpPr>
        <p:grpSpPr>
          <a:xfrm>
            <a:off x="7460979" y="5667553"/>
            <a:ext cx="2743205" cy="542175"/>
            <a:chOff x="7836996" y="5724293"/>
            <a:chExt cx="2743205" cy="542175"/>
          </a:xfrm>
          <a:noFill/>
        </p:grpSpPr>
        <p:cxnSp>
          <p:nvCxnSpPr>
            <p:cNvPr id="18" name="直線コネクタ 17">
              <a:extLst>
                <a:ext uri="{FF2B5EF4-FFF2-40B4-BE49-F238E27FC236}">
                  <a16:creationId xmlns:a16="http://schemas.microsoft.com/office/drawing/2014/main" id="{6089E0A6-AD15-3414-483E-2F21F7DFBBA1}"/>
                </a:ext>
              </a:extLst>
            </p:cNvPr>
            <p:cNvCxnSpPr/>
            <p:nvPr/>
          </p:nvCxnSpPr>
          <p:spPr>
            <a:xfrm flipH="1">
              <a:off x="7836996" y="5953582"/>
              <a:ext cx="684000" cy="0"/>
            </a:xfrm>
            <a:prstGeom prst="line">
              <a:avLst/>
            </a:prstGeom>
            <a:grp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B65E7D5-5E97-6F3F-ADF4-87A9E880DA7A}"/>
                </a:ext>
              </a:extLst>
            </p:cNvPr>
            <p:cNvCxnSpPr/>
            <p:nvPr/>
          </p:nvCxnSpPr>
          <p:spPr>
            <a:xfrm flipH="1">
              <a:off x="7836996" y="6064677"/>
              <a:ext cx="68400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FF4C7C4-8C96-B83D-52D0-E6E442942E6A}"/>
                </a:ext>
              </a:extLst>
            </p:cNvPr>
            <p:cNvSpPr txBox="1"/>
            <p:nvPr/>
          </p:nvSpPr>
          <p:spPr>
            <a:xfrm>
              <a:off x="8530809" y="5854520"/>
              <a:ext cx="2049392" cy="300676"/>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Maxon</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（クローラー駆動）</a:t>
              </a:r>
            </a:p>
          </p:txBody>
        </p:sp>
        <p:sp>
          <p:nvSpPr>
            <p:cNvPr id="21" name="テキスト ボックス 20">
              <a:extLst>
                <a:ext uri="{FF2B5EF4-FFF2-40B4-BE49-F238E27FC236}">
                  <a16:creationId xmlns:a16="http://schemas.microsoft.com/office/drawing/2014/main" id="{FA0DBBBD-D84D-BE2B-835C-ADAA18EC4A95}"/>
                </a:ext>
              </a:extLst>
            </p:cNvPr>
            <p:cNvSpPr txBox="1"/>
            <p:nvPr/>
          </p:nvSpPr>
          <p:spPr>
            <a:xfrm>
              <a:off x="7922457" y="5724293"/>
              <a:ext cx="711998"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drive</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25427F29-87A4-25A9-0405-5C746EC64014}"/>
                </a:ext>
              </a:extLst>
            </p:cNvPr>
            <p:cNvSpPr txBox="1"/>
            <p:nvPr/>
          </p:nvSpPr>
          <p:spPr>
            <a:xfrm>
              <a:off x="7852097" y="6004858"/>
              <a:ext cx="903512"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23" name="グループ化 22">
            <a:extLst>
              <a:ext uri="{FF2B5EF4-FFF2-40B4-BE49-F238E27FC236}">
                <a16:creationId xmlns:a16="http://schemas.microsoft.com/office/drawing/2014/main" id="{DCDB5557-5DE4-9C0A-8F9C-EDF62CAC287D}"/>
              </a:ext>
            </a:extLst>
          </p:cNvPr>
          <p:cNvGrpSpPr/>
          <p:nvPr/>
        </p:nvGrpSpPr>
        <p:grpSpPr>
          <a:xfrm>
            <a:off x="7460979" y="6182404"/>
            <a:ext cx="2743205" cy="542175"/>
            <a:chOff x="7836996" y="5724293"/>
            <a:chExt cx="2743205" cy="542175"/>
          </a:xfrm>
          <a:noFill/>
        </p:grpSpPr>
        <p:cxnSp>
          <p:nvCxnSpPr>
            <p:cNvPr id="24" name="直線コネクタ 23">
              <a:extLst>
                <a:ext uri="{FF2B5EF4-FFF2-40B4-BE49-F238E27FC236}">
                  <a16:creationId xmlns:a16="http://schemas.microsoft.com/office/drawing/2014/main" id="{FD4C17C2-A47C-5935-1292-3897341CF3BB}"/>
                </a:ext>
              </a:extLst>
            </p:cNvPr>
            <p:cNvCxnSpPr/>
            <p:nvPr/>
          </p:nvCxnSpPr>
          <p:spPr>
            <a:xfrm flipH="1">
              <a:off x="7836996" y="5953582"/>
              <a:ext cx="684000" cy="0"/>
            </a:xfrm>
            <a:prstGeom prst="line">
              <a:avLst/>
            </a:prstGeom>
            <a:grp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585FBA8-54DD-5875-D498-FC8BEE3B111D}"/>
                </a:ext>
              </a:extLst>
            </p:cNvPr>
            <p:cNvCxnSpPr/>
            <p:nvPr/>
          </p:nvCxnSpPr>
          <p:spPr>
            <a:xfrm flipH="1">
              <a:off x="7836996" y="6064677"/>
              <a:ext cx="68400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7F4F284-32EB-671B-BC6F-7CB4AA5249C4}"/>
                </a:ext>
              </a:extLst>
            </p:cNvPr>
            <p:cNvSpPr txBox="1"/>
            <p:nvPr/>
          </p:nvSpPr>
          <p:spPr>
            <a:xfrm>
              <a:off x="8530809" y="5854520"/>
              <a:ext cx="2049392" cy="300676"/>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Maxon</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（クローラー駆動）</a:t>
              </a:r>
            </a:p>
          </p:txBody>
        </p:sp>
        <p:sp>
          <p:nvSpPr>
            <p:cNvPr id="27" name="テキスト ボックス 26">
              <a:extLst>
                <a:ext uri="{FF2B5EF4-FFF2-40B4-BE49-F238E27FC236}">
                  <a16:creationId xmlns:a16="http://schemas.microsoft.com/office/drawing/2014/main" id="{21D0542E-CD0B-FD09-7D1C-4987857134D7}"/>
                </a:ext>
              </a:extLst>
            </p:cNvPr>
            <p:cNvSpPr txBox="1"/>
            <p:nvPr/>
          </p:nvSpPr>
          <p:spPr>
            <a:xfrm>
              <a:off x="7922457" y="5724293"/>
              <a:ext cx="711998"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drive</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AA263B0E-AC3C-7A7D-36E3-008182BB8638}"/>
                </a:ext>
              </a:extLst>
            </p:cNvPr>
            <p:cNvSpPr txBox="1"/>
            <p:nvPr/>
          </p:nvSpPr>
          <p:spPr>
            <a:xfrm>
              <a:off x="7852097" y="6004858"/>
              <a:ext cx="903512"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sp>
        <p:nvSpPr>
          <p:cNvPr id="29" name="テキスト ボックス 28">
            <a:extLst>
              <a:ext uri="{FF2B5EF4-FFF2-40B4-BE49-F238E27FC236}">
                <a16:creationId xmlns:a16="http://schemas.microsoft.com/office/drawing/2014/main" id="{8D4A486A-8905-8C7C-2F95-873E95ADC347}"/>
              </a:ext>
            </a:extLst>
          </p:cNvPr>
          <p:cNvSpPr txBox="1"/>
          <p:nvPr/>
        </p:nvSpPr>
        <p:spPr>
          <a:xfrm>
            <a:off x="6105348" y="5859439"/>
            <a:ext cx="1423999" cy="753867"/>
          </a:xfrm>
          <a:prstGeom prst="rect">
            <a:avLst/>
          </a:prstGeom>
          <a:solidFill>
            <a:schemeClr val="bg1"/>
          </a:solidFill>
          <a:ln w="19050">
            <a:solidFill>
              <a:schemeClr val="accent6"/>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Motor Drive Unit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Motor x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 x 2</a:t>
            </a:r>
            <a:endParaRPr kumimoji="0"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 name="角丸四角形 41">
            <a:extLst>
              <a:ext uri="{FF2B5EF4-FFF2-40B4-BE49-F238E27FC236}">
                <a16:creationId xmlns:a16="http://schemas.microsoft.com/office/drawing/2014/main" id="{60E2A506-B150-72BC-067C-C86534BC8F7C}"/>
              </a:ext>
            </a:extLst>
          </p:cNvPr>
          <p:cNvSpPr/>
          <p:nvPr/>
        </p:nvSpPr>
        <p:spPr>
          <a:xfrm>
            <a:off x="10562698" y="3837876"/>
            <a:ext cx="1391050"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(LiPo)</a:t>
            </a:r>
          </a:p>
        </p:txBody>
      </p:sp>
      <p:cxnSp>
        <p:nvCxnSpPr>
          <p:cNvPr id="34" name="カギ線コネクタ 48">
            <a:extLst>
              <a:ext uri="{FF2B5EF4-FFF2-40B4-BE49-F238E27FC236}">
                <a16:creationId xmlns:a16="http://schemas.microsoft.com/office/drawing/2014/main" id="{B9D86702-8CA4-5CCB-DE78-C1193736F974}"/>
              </a:ext>
            </a:extLst>
          </p:cNvPr>
          <p:cNvCxnSpPr>
            <a:cxnSpLocks/>
            <a:stCxn id="29" idx="2"/>
            <a:endCxn id="32" idx="3"/>
          </p:cNvCxnSpPr>
          <p:nvPr/>
        </p:nvCxnSpPr>
        <p:spPr>
          <a:xfrm rot="5400000" flipH="1" flipV="1">
            <a:off x="8290359" y="2934678"/>
            <a:ext cx="2205617" cy="5151640"/>
          </a:xfrm>
          <a:prstGeom prst="bentConnector4">
            <a:avLst>
              <a:gd name="adj1" fmla="val -10364"/>
              <a:gd name="adj2" fmla="val 104437"/>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7FD28CC-01D8-6485-AE11-B484E2C2171D}"/>
              </a:ext>
            </a:extLst>
          </p:cNvPr>
          <p:cNvSpPr txBox="1"/>
          <p:nvPr/>
        </p:nvSpPr>
        <p:spPr>
          <a:xfrm>
            <a:off x="10469877" y="3112964"/>
            <a:ext cx="1574221" cy="267633"/>
          </a:xfrm>
          <a:prstGeom prst="rect">
            <a:avLst/>
          </a:prstGeom>
          <a:solidFill>
            <a:srgbClr val="FFC000"/>
          </a:solidFill>
          <a:ln w="19050">
            <a:solidFill>
              <a:schemeClr val="tx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緊急停止スイッチ</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56" name="カギ線コネクタ 37">
            <a:extLst>
              <a:ext uri="{FF2B5EF4-FFF2-40B4-BE49-F238E27FC236}">
                <a16:creationId xmlns:a16="http://schemas.microsoft.com/office/drawing/2014/main" id="{D796572A-820A-8F11-5FC9-AD9358192FBB}"/>
              </a:ext>
            </a:extLst>
          </p:cNvPr>
          <p:cNvCxnSpPr>
            <a:cxnSpLocks/>
            <a:stCxn id="32" idx="2"/>
            <a:endCxn id="54" idx="2"/>
          </p:cNvCxnSpPr>
          <p:nvPr/>
        </p:nvCxnSpPr>
        <p:spPr>
          <a:xfrm rot="5400000">
            <a:off x="9371189" y="3547117"/>
            <a:ext cx="878398" cy="2893202"/>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2" name="カギ線コネクタ 37">
            <a:extLst>
              <a:ext uri="{FF2B5EF4-FFF2-40B4-BE49-F238E27FC236}">
                <a16:creationId xmlns:a16="http://schemas.microsoft.com/office/drawing/2014/main" id="{CA89C702-37BC-04B6-C62D-12E2D470F90A}"/>
              </a:ext>
            </a:extLst>
          </p:cNvPr>
          <p:cNvCxnSpPr>
            <a:cxnSpLocks/>
            <a:stCxn id="32" idx="2"/>
            <a:endCxn id="53" idx="2"/>
          </p:cNvCxnSpPr>
          <p:nvPr/>
        </p:nvCxnSpPr>
        <p:spPr>
          <a:xfrm rot="5400000">
            <a:off x="9035405" y="3211333"/>
            <a:ext cx="878398" cy="3564771"/>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6" name="カギ線コネクタ 37">
            <a:extLst>
              <a:ext uri="{FF2B5EF4-FFF2-40B4-BE49-F238E27FC236}">
                <a16:creationId xmlns:a16="http://schemas.microsoft.com/office/drawing/2014/main" id="{1789FC4C-27EF-CBDE-D086-63E8BA1E9996}"/>
              </a:ext>
            </a:extLst>
          </p:cNvPr>
          <p:cNvCxnSpPr>
            <a:cxnSpLocks/>
            <a:stCxn id="32" idx="2"/>
            <a:endCxn id="52" idx="2"/>
          </p:cNvCxnSpPr>
          <p:nvPr/>
        </p:nvCxnSpPr>
        <p:spPr>
          <a:xfrm rot="5400000">
            <a:off x="8699620" y="2875548"/>
            <a:ext cx="878398" cy="4236340"/>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8" name="カギ線コネクタ 37">
            <a:extLst>
              <a:ext uri="{FF2B5EF4-FFF2-40B4-BE49-F238E27FC236}">
                <a16:creationId xmlns:a16="http://schemas.microsoft.com/office/drawing/2014/main" id="{06FBBE93-F922-0CC4-B41E-80DD763F8E2E}"/>
              </a:ext>
            </a:extLst>
          </p:cNvPr>
          <p:cNvCxnSpPr>
            <a:cxnSpLocks/>
            <a:stCxn id="32" idx="2"/>
            <a:endCxn id="51" idx="2"/>
          </p:cNvCxnSpPr>
          <p:nvPr/>
        </p:nvCxnSpPr>
        <p:spPr>
          <a:xfrm rot="5400000">
            <a:off x="8363836" y="2539764"/>
            <a:ext cx="878398" cy="4907909"/>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70" name="カギ線コネクタ 76">
            <a:extLst>
              <a:ext uri="{FF2B5EF4-FFF2-40B4-BE49-F238E27FC236}">
                <a16:creationId xmlns:a16="http://schemas.microsoft.com/office/drawing/2014/main" id="{90FA8ECC-9908-FD37-C4C8-2EBA156675A8}"/>
              </a:ext>
            </a:extLst>
          </p:cNvPr>
          <p:cNvCxnSpPr>
            <a:cxnSpLocks/>
            <a:stCxn id="52" idx="1"/>
            <a:endCxn id="51" idx="0"/>
          </p:cNvCxnSpPr>
          <p:nvPr/>
        </p:nvCxnSpPr>
        <p:spPr>
          <a:xfrm rot="10800000">
            <a:off x="6349080"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79" name="カギ線コネクタ 76">
            <a:extLst>
              <a:ext uri="{FF2B5EF4-FFF2-40B4-BE49-F238E27FC236}">
                <a16:creationId xmlns:a16="http://schemas.microsoft.com/office/drawing/2014/main" id="{551B5B71-81AC-0E59-F494-E02F3863C7BB}"/>
              </a:ext>
            </a:extLst>
          </p:cNvPr>
          <p:cNvCxnSpPr>
            <a:cxnSpLocks/>
            <a:stCxn id="54" idx="1"/>
            <a:endCxn id="53" idx="0"/>
          </p:cNvCxnSpPr>
          <p:nvPr/>
        </p:nvCxnSpPr>
        <p:spPr>
          <a:xfrm rot="10800000">
            <a:off x="7692218"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82" name="カギ線コネクタ 76">
            <a:extLst>
              <a:ext uri="{FF2B5EF4-FFF2-40B4-BE49-F238E27FC236}">
                <a16:creationId xmlns:a16="http://schemas.microsoft.com/office/drawing/2014/main" id="{11B63558-0253-559F-C446-CFB1E7152E99}"/>
              </a:ext>
            </a:extLst>
          </p:cNvPr>
          <p:cNvCxnSpPr>
            <a:cxnSpLocks/>
            <a:stCxn id="53" idx="1"/>
            <a:endCxn id="52" idx="0"/>
          </p:cNvCxnSpPr>
          <p:nvPr/>
        </p:nvCxnSpPr>
        <p:spPr>
          <a:xfrm rot="10800000">
            <a:off x="7020649"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90" name="カギ線コネクタ 79">
            <a:extLst>
              <a:ext uri="{FF2B5EF4-FFF2-40B4-BE49-F238E27FC236}">
                <a16:creationId xmlns:a16="http://schemas.microsoft.com/office/drawing/2014/main" id="{8CE59BCF-34AC-187E-F442-176B17DAC0AA}"/>
              </a:ext>
            </a:extLst>
          </p:cNvPr>
          <p:cNvCxnSpPr>
            <a:cxnSpLocks/>
            <a:stCxn id="45" idx="3"/>
            <a:endCxn id="375" idx="0"/>
          </p:cNvCxnSpPr>
          <p:nvPr/>
        </p:nvCxnSpPr>
        <p:spPr>
          <a:xfrm>
            <a:off x="5322267" y="1589831"/>
            <a:ext cx="625596" cy="1392133"/>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14" name="カギ線コネクタ 48">
            <a:extLst>
              <a:ext uri="{FF2B5EF4-FFF2-40B4-BE49-F238E27FC236}">
                <a16:creationId xmlns:a16="http://schemas.microsoft.com/office/drawing/2014/main" id="{51640B04-57A9-4C81-C3FE-86FD689344F4}"/>
              </a:ext>
            </a:extLst>
          </p:cNvPr>
          <p:cNvCxnSpPr>
            <a:cxnSpLocks/>
            <a:stCxn id="32" idx="0"/>
            <a:endCxn id="31" idx="2"/>
          </p:cNvCxnSpPr>
          <p:nvPr/>
        </p:nvCxnSpPr>
        <p:spPr>
          <a:xfrm rot="5400000" flipH="1" flipV="1">
            <a:off x="11214996" y="4217632"/>
            <a:ext cx="85221" cy="1234"/>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19" name="コネクタ: カギ線 118">
            <a:extLst>
              <a:ext uri="{FF2B5EF4-FFF2-40B4-BE49-F238E27FC236}">
                <a16:creationId xmlns:a16="http://schemas.microsoft.com/office/drawing/2014/main" id="{AB97DC97-74B1-C7FB-9516-676B3B5188B9}"/>
              </a:ext>
            </a:extLst>
          </p:cNvPr>
          <p:cNvCxnSpPr>
            <a:cxnSpLocks/>
            <a:stCxn id="35" idx="1"/>
            <a:endCxn id="32" idx="1"/>
          </p:cNvCxnSpPr>
          <p:nvPr/>
        </p:nvCxnSpPr>
        <p:spPr>
          <a:xfrm rot="10800000" flipH="1" flipV="1">
            <a:off x="10469877" y="3246781"/>
            <a:ext cx="75112" cy="1160908"/>
          </a:xfrm>
          <a:prstGeom prst="bentConnector3">
            <a:avLst>
              <a:gd name="adj1" fmla="val -304346"/>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1F67584-89C3-AE23-E3D7-5FCF0E5AC823}"/>
              </a:ext>
            </a:extLst>
          </p:cNvPr>
          <p:cNvSpPr txBox="1"/>
          <p:nvPr/>
        </p:nvSpPr>
        <p:spPr>
          <a:xfrm>
            <a:off x="10544989" y="4260859"/>
            <a:ext cx="1423999" cy="293660"/>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Power Unit</a:t>
            </a:r>
          </a:p>
        </p:txBody>
      </p:sp>
      <p:cxnSp>
        <p:nvCxnSpPr>
          <p:cNvPr id="129" name="カギ線コネクタ 37">
            <a:extLst>
              <a:ext uri="{FF2B5EF4-FFF2-40B4-BE49-F238E27FC236}">
                <a16:creationId xmlns:a16="http://schemas.microsoft.com/office/drawing/2014/main" id="{78C57323-2544-9541-90BB-21148110ABCD}"/>
              </a:ext>
            </a:extLst>
          </p:cNvPr>
          <p:cNvCxnSpPr>
            <a:cxnSpLocks/>
            <a:stCxn id="32" idx="2"/>
            <a:endCxn id="107" idx="2"/>
          </p:cNvCxnSpPr>
          <p:nvPr/>
        </p:nvCxnSpPr>
        <p:spPr>
          <a:xfrm rot="5400000" flipH="1">
            <a:off x="9633893" y="2931423"/>
            <a:ext cx="1316" cy="3244876"/>
          </a:xfrm>
          <a:prstGeom prst="bentConnector3">
            <a:avLst>
              <a:gd name="adj1" fmla="val -1737082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32" name="カギ線コネクタ 37">
            <a:extLst>
              <a:ext uri="{FF2B5EF4-FFF2-40B4-BE49-F238E27FC236}">
                <a16:creationId xmlns:a16="http://schemas.microsoft.com/office/drawing/2014/main" id="{90AE4FFB-99CF-783C-97DF-E1EF4FFC82B2}"/>
              </a:ext>
            </a:extLst>
          </p:cNvPr>
          <p:cNvCxnSpPr>
            <a:cxnSpLocks/>
            <a:stCxn id="32" idx="2"/>
            <a:endCxn id="106" idx="2"/>
          </p:cNvCxnSpPr>
          <p:nvPr/>
        </p:nvCxnSpPr>
        <p:spPr>
          <a:xfrm rot="5400000" flipH="1">
            <a:off x="8977889" y="2275419"/>
            <a:ext cx="1316" cy="4556885"/>
          </a:xfrm>
          <a:prstGeom prst="bentConnector3">
            <a:avLst>
              <a:gd name="adj1" fmla="val -1737082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42" name="カギ線コネクタ 37">
            <a:extLst>
              <a:ext uri="{FF2B5EF4-FFF2-40B4-BE49-F238E27FC236}">
                <a16:creationId xmlns:a16="http://schemas.microsoft.com/office/drawing/2014/main" id="{B596EFA3-6B95-8ADE-E3BF-713B833CD99C}"/>
              </a:ext>
            </a:extLst>
          </p:cNvPr>
          <p:cNvCxnSpPr>
            <a:cxnSpLocks/>
            <a:stCxn id="32" idx="2"/>
            <a:endCxn id="270" idx="2"/>
          </p:cNvCxnSpPr>
          <p:nvPr/>
        </p:nvCxnSpPr>
        <p:spPr>
          <a:xfrm rot="5400000" flipH="1">
            <a:off x="9623013" y="2920543"/>
            <a:ext cx="825828" cy="2442124"/>
          </a:xfrm>
          <a:prstGeom prst="bentConnector3">
            <a:avLst>
              <a:gd name="adj1" fmla="val -2768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76" name="グループ化 75">
            <a:extLst>
              <a:ext uri="{FF2B5EF4-FFF2-40B4-BE49-F238E27FC236}">
                <a16:creationId xmlns:a16="http://schemas.microsoft.com/office/drawing/2014/main" id="{184D3F08-6646-F1CA-2086-A6992F38E519}"/>
              </a:ext>
            </a:extLst>
          </p:cNvPr>
          <p:cNvGrpSpPr/>
          <p:nvPr/>
        </p:nvGrpSpPr>
        <p:grpSpPr>
          <a:xfrm>
            <a:off x="6024376" y="4881615"/>
            <a:ext cx="2664617" cy="609736"/>
            <a:chOff x="6449221" y="4527124"/>
            <a:chExt cx="2664617" cy="609736"/>
          </a:xfrm>
        </p:grpSpPr>
        <p:sp>
          <p:nvSpPr>
            <p:cNvPr id="50" name="テキスト ボックス 49">
              <a:extLst>
                <a:ext uri="{FF2B5EF4-FFF2-40B4-BE49-F238E27FC236}">
                  <a16:creationId xmlns:a16="http://schemas.microsoft.com/office/drawing/2014/main" id="{B57EBA7E-4B2C-E2E7-E798-CEFD622AD0BE}"/>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a:t>
              </a: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（フリッパー）</a:t>
              </a:r>
            </a:p>
          </p:txBody>
        </p:sp>
        <p:sp>
          <p:nvSpPr>
            <p:cNvPr id="51" name="テキスト ボックス 50">
              <a:extLst>
                <a:ext uri="{FF2B5EF4-FFF2-40B4-BE49-F238E27FC236}">
                  <a16:creationId xmlns:a16="http://schemas.microsoft.com/office/drawing/2014/main" id="{871545E0-14AE-35D7-B0E2-B231F9B02925}"/>
                </a:ext>
              </a:extLst>
            </p:cNvPr>
            <p:cNvSpPr txBox="1"/>
            <p:nvPr/>
          </p:nvSpPr>
          <p:spPr>
            <a:xfrm>
              <a:off x="6514940"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右前</a:t>
              </a:r>
            </a:p>
          </p:txBody>
        </p:sp>
        <p:sp>
          <p:nvSpPr>
            <p:cNvPr id="52" name="テキスト ボックス 51">
              <a:extLst>
                <a:ext uri="{FF2B5EF4-FFF2-40B4-BE49-F238E27FC236}">
                  <a16:creationId xmlns:a16="http://schemas.microsoft.com/office/drawing/2014/main" id="{6AA3B48F-81F1-FA9E-8CB7-A5204FD2B49B}"/>
                </a:ext>
              </a:extLst>
            </p:cNvPr>
            <p:cNvSpPr txBox="1"/>
            <p:nvPr/>
          </p:nvSpPr>
          <p:spPr>
            <a:xfrm>
              <a:off x="7186509"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右後</a:t>
              </a:r>
            </a:p>
          </p:txBody>
        </p:sp>
        <p:sp>
          <p:nvSpPr>
            <p:cNvPr id="53" name="テキスト ボックス 52">
              <a:extLst>
                <a:ext uri="{FF2B5EF4-FFF2-40B4-BE49-F238E27FC236}">
                  <a16:creationId xmlns:a16="http://schemas.microsoft.com/office/drawing/2014/main" id="{297FBD9E-29A3-9203-9EA2-5F5B0DE7FAFC}"/>
                </a:ext>
              </a:extLst>
            </p:cNvPr>
            <p:cNvSpPr txBox="1"/>
            <p:nvPr/>
          </p:nvSpPr>
          <p:spPr>
            <a:xfrm>
              <a:off x="7858078"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左前</a:t>
              </a:r>
            </a:p>
          </p:txBody>
        </p:sp>
        <p:sp>
          <p:nvSpPr>
            <p:cNvPr id="54" name="テキスト ボックス 53">
              <a:extLst>
                <a:ext uri="{FF2B5EF4-FFF2-40B4-BE49-F238E27FC236}">
                  <a16:creationId xmlns:a16="http://schemas.microsoft.com/office/drawing/2014/main" id="{17F6D069-95E4-984B-8362-E4124D0F85C6}"/>
                </a:ext>
              </a:extLst>
            </p:cNvPr>
            <p:cNvSpPr txBox="1"/>
            <p:nvPr/>
          </p:nvSpPr>
          <p:spPr>
            <a:xfrm>
              <a:off x="8529647"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左後</a:t>
              </a:r>
            </a:p>
          </p:txBody>
        </p:sp>
      </p:grpSp>
      <p:cxnSp>
        <p:nvCxnSpPr>
          <p:cNvPr id="180" name="カギ線コネクタ 79">
            <a:extLst>
              <a:ext uri="{FF2B5EF4-FFF2-40B4-BE49-F238E27FC236}">
                <a16:creationId xmlns:a16="http://schemas.microsoft.com/office/drawing/2014/main" id="{2E04114B-BF93-8976-3C8B-152274C137A2}"/>
              </a:ext>
            </a:extLst>
          </p:cNvPr>
          <p:cNvCxnSpPr>
            <a:cxnSpLocks/>
            <a:stCxn id="375" idx="2"/>
            <a:endCxn id="139" idx="1"/>
          </p:cNvCxnSpPr>
          <p:nvPr/>
        </p:nvCxnSpPr>
        <p:spPr>
          <a:xfrm rot="16200000" flipH="1">
            <a:off x="5977251" y="2952577"/>
            <a:ext cx="408773" cy="467548"/>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86" name="カギ線コネクタ 79">
            <a:extLst>
              <a:ext uri="{FF2B5EF4-FFF2-40B4-BE49-F238E27FC236}">
                <a16:creationId xmlns:a16="http://schemas.microsoft.com/office/drawing/2014/main" id="{E2D737C6-F1DE-3496-5C23-B665B0F673C2}"/>
              </a:ext>
            </a:extLst>
          </p:cNvPr>
          <p:cNvCxnSpPr>
            <a:cxnSpLocks/>
            <a:stCxn id="107" idx="1"/>
            <a:endCxn id="106" idx="0"/>
          </p:cNvCxnSpPr>
          <p:nvPr/>
        </p:nvCxnSpPr>
        <p:spPr>
          <a:xfrm rot="10800000">
            <a:off x="6700104" y="4300595"/>
            <a:ext cx="717240" cy="126304"/>
          </a:xfrm>
          <a:prstGeom prst="bentConnector4">
            <a:avLst>
              <a:gd name="adj1" fmla="val 8538"/>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sp>
        <p:nvSpPr>
          <p:cNvPr id="195" name="正方形/長方形 194">
            <a:extLst>
              <a:ext uri="{FF2B5EF4-FFF2-40B4-BE49-F238E27FC236}">
                <a16:creationId xmlns:a16="http://schemas.microsoft.com/office/drawing/2014/main" id="{167966A4-5A41-81E4-FF1E-B1BFCAE8AC22}"/>
              </a:ext>
            </a:extLst>
          </p:cNvPr>
          <p:cNvSpPr/>
          <p:nvPr/>
        </p:nvSpPr>
        <p:spPr>
          <a:xfrm>
            <a:off x="1699231" y="5093705"/>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197" name="カギ線コネクタ 321">
            <a:extLst>
              <a:ext uri="{FF2B5EF4-FFF2-40B4-BE49-F238E27FC236}">
                <a16:creationId xmlns:a16="http://schemas.microsoft.com/office/drawing/2014/main" id="{D1A79D8A-86C9-F383-D280-33D375FE9E31}"/>
              </a:ext>
            </a:extLst>
          </p:cNvPr>
          <p:cNvCxnSpPr>
            <a:cxnSpLocks/>
            <a:stCxn id="195" idx="0"/>
            <a:endCxn id="595" idx="2"/>
          </p:cNvCxnSpPr>
          <p:nvPr/>
        </p:nvCxnSpPr>
        <p:spPr>
          <a:xfrm rot="16200000" flipV="1">
            <a:off x="986126" y="4243866"/>
            <a:ext cx="1489498" cy="210179"/>
          </a:xfrm>
          <a:prstGeom prst="bentConnector3">
            <a:avLst>
              <a:gd name="adj1" fmla="val 5000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grpSp>
        <p:nvGrpSpPr>
          <p:cNvPr id="202" name="グループ化 201">
            <a:extLst>
              <a:ext uri="{FF2B5EF4-FFF2-40B4-BE49-F238E27FC236}">
                <a16:creationId xmlns:a16="http://schemas.microsoft.com/office/drawing/2014/main" id="{FD6C8F4A-8AE4-B918-AC80-3A1208354517}"/>
              </a:ext>
            </a:extLst>
          </p:cNvPr>
          <p:cNvGrpSpPr/>
          <p:nvPr/>
        </p:nvGrpSpPr>
        <p:grpSpPr>
          <a:xfrm>
            <a:off x="1493127" y="1972627"/>
            <a:ext cx="3108039" cy="2026970"/>
            <a:chOff x="625132" y="3331244"/>
            <a:chExt cx="3108039" cy="2026970"/>
          </a:xfrm>
          <a:solidFill>
            <a:schemeClr val="bg1"/>
          </a:solidFill>
        </p:grpSpPr>
        <p:sp>
          <p:nvSpPr>
            <p:cNvPr id="203" name="正方形/長方形 202">
              <a:extLst>
                <a:ext uri="{FF2B5EF4-FFF2-40B4-BE49-F238E27FC236}">
                  <a16:creationId xmlns:a16="http://schemas.microsoft.com/office/drawing/2014/main" id="{ECACC163-F73F-172D-BF57-CB4BD777B57B}"/>
                </a:ext>
              </a:extLst>
            </p:cNvPr>
            <p:cNvSpPr/>
            <p:nvPr/>
          </p:nvSpPr>
          <p:spPr>
            <a:xfrm>
              <a:off x="1182730" y="3331244"/>
              <a:ext cx="273466" cy="23073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205" name="カギ線コネクタ 321">
              <a:extLst>
                <a:ext uri="{FF2B5EF4-FFF2-40B4-BE49-F238E27FC236}">
                  <a16:creationId xmlns:a16="http://schemas.microsoft.com/office/drawing/2014/main" id="{B5F0E6C6-2FC5-DFF0-98F6-99D396E48E38}"/>
                </a:ext>
              </a:extLst>
            </p:cNvPr>
            <p:cNvCxnSpPr>
              <a:cxnSpLocks/>
              <a:stCxn id="410" idx="2"/>
              <a:endCxn id="512" idx="0"/>
            </p:cNvCxnSpPr>
            <p:nvPr/>
          </p:nvCxnSpPr>
          <p:spPr>
            <a:xfrm rot="16200000" flipH="1">
              <a:off x="1458692" y="3083734"/>
              <a:ext cx="1785866" cy="2763093"/>
            </a:xfrm>
            <a:prstGeom prst="bentConnector3">
              <a:avLst>
                <a:gd name="adj1" fmla="val 50000"/>
              </a:avLst>
            </a:prstGeom>
            <a:grp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sp>
          <p:nvSpPr>
            <p:cNvPr id="206" name="テキスト ボックス 205">
              <a:extLst>
                <a:ext uri="{FF2B5EF4-FFF2-40B4-BE49-F238E27FC236}">
                  <a16:creationId xmlns:a16="http://schemas.microsoft.com/office/drawing/2014/main" id="{BA2AD3EE-B92A-46B1-8C31-320894522850}"/>
                </a:ext>
              </a:extLst>
            </p:cNvPr>
            <p:cNvSpPr txBox="1"/>
            <p:nvPr/>
          </p:nvSpPr>
          <p:spPr>
            <a:xfrm rot="16200000">
              <a:off x="321666" y="3799679"/>
              <a:ext cx="94548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Ethernet</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cxnSp>
        <p:nvCxnSpPr>
          <p:cNvPr id="217" name="カギ線コネクタ 321">
            <a:extLst>
              <a:ext uri="{FF2B5EF4-FFF2-40B4-BE49-F238E27FC236}">
                <a16:creationId xmlns:a16="http://schemas.microsoft.com/office/drawing/2014/main" id="{65E1BE28-C27D-DE42-D882-25EEBE880D0D}"/>
              </a:ext>
            </a:extLst>
          </p:cNvPr>
          <p:cNvCxnSpPr>
            <a:cxnSpLocks/>
            <a:stCxn id="333" idx="2"/>
            <a:endCxn id="588" idx="2"/>
          </p:cNvCxnSpPr>
          <p:nvPr/>
        </p:nvCxnSpPr>
        <p:spPr>
          <a:xfrm rot="16200000" flipH="1">
            <a:off x="2941535" y="3278367"/>
            <a:ext cx="12700" cy="762282"/>
          </a:xfrm>
          <a:prstGeom prst="bentConnector3">
            <a:avLst>
              <a:gd name="adj1" fmla="val 180000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228" name="カギ線コネクタ 79">
            <a:extLst>
              <a:ext uri="{FF2B5EF4-FFF2-40B4-BE49-F238E27FC236}">
                <a16:creationId xmlns:a16="http://schemas.microsoft.com/office/drawing/2014/main" id="{1B245EC7-1AB2-FF13-38E1-3D45531739D9}"/>
              </a:ext>
            </a:extLst>
          </p:cNvPr>
          <p:cNvCxnSpPr>
            <a:cxnSpLocks/>
            <a:stCxn id="140" idx="0"/>
            <a:endCxn id="139" idx="3"/>
          </p:cNvCxnSpPr>
          <p:nvPr/>
        </p:nvCxnSpPr>
        <p:spPr>
          <a:xfrm rot="16200000" flipH="1" flipV="1">
            <a:off x="7256367" y="2992454"/>
            <a:ext cx="126304" cy="670264"/>
          </a:xfrm>
          <a:prstGeom prst="bentConnector4">
            <a:avLst>
              <a:gd name="adj1" fmla="val -180992"/>
              <a:gd name="adj2" fmla="val 7122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31" name="カギ線コネクタ 79">
            <a:extLst>
              <a:ext uri="{FF2B5EF4-FFF2-40B4-BE49-F238E27FC236}">
                <a16:creationId xmlns:a16="http://schemas.microsoft.com/office/drawing/2014/main" id="{8746113B-9278-A0C8-B17A-86C7171AEB3C}"/>
              </a:ext>
            </a:extLst>
          </p:cNvPr>
          <p:cNvCxnSpPr>
            <a:cxnSpLocks/>
            <a:stCxn id="141" idx="0"/>
            <a:endCxn id="140" idx="3"/>
          </p:cNvCxnSpPr>
          <p:nvPr/>
        </p:nvCxnSpPr>
        <p:spPr>
          <a:xfrm rot="16200000" flipH="1" flipV="1">
            <a:off x="8211120" y="2992453"/>
            <a:ext cx="126304" cy="670265"/>
          </a:xfrm>
          <a:prstGeom prst="bentConnector4">
            <a:avLst>
              <a:gd name="adj1" fmla="val -180992"/>
              <a:gd name="adj2" fmla="val 71222"/>
            </a:avLst>
          </a:prstGeom>
          <a:ln w="5715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34" name="カギ線コネクタ 79">
            <a:extLst>
              <a:ext uri="{FF2B5EF4-FFF2-40B4-BE49-F238E27FC236}">
                <a16:creationId xmlns:a16="http://schemas.microsoft.com/office/drawing/2014/main" id="{64109B47-CA06-9835-C486-951E7E703E64}"/>
              </a:ext>
            </a:extLst>
          </p:cNvPr>
          <p:cNvCxnSpPr>
            <a:cxnSpLocks/>
            <a:stCxn id="141" idx="3"/>
            <a:endCxn id="161" idx="2"/>
          </p:cNvCxnSpPr>
          <p:nvPr/>
        </p:nvCxnSpPr>
        <p:spPr>
          <a:xfrm flipH="1" flipV="1">
            <a:off x="7364142" y="2360638"/>
            <a:ext cx="1529750" cy="1030100"/>
          </a:xfrm>
          <a:prstGeom prst="bentConnector4">
            <a:avLst>
              <a:gd name="adj1" fmla="val -14944"/>
              <a:gd name="adj2" fmla="val 56131"/>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1" name="カギ線コネクタ 37">
            <a:extLst>
              <a:ext uri="{FF2B5EF4-FFF2-40B4-BE49-F238E27FC236}">
                <a16:creationId xmlns:a16="http://schemas.microsoft.com/office/drawing/2014/main" id="{18524B9A-7970-E9D7-304B-1D57954D86D5}"/>
              </a:ext>
            </a:extLst>
          </p:cNvPr>
          <p:cNvCxnSpPr>
            <a:cxnSpLocks/>
            <a:stCxn id="164" idx="2"/>
            <a:endCxn id="163" idx="3"/>
          </p:cNvCxnSpPr>
          <p:nvPr/>
        </p:nvCxnSpPr>
        <p:spPr>
          <a:xfrm rot="5400000" flipH="1">
            <a:off x="9109405" y="2091194"/>
            <a:ext cx="126304" cy="412585"/>
          </a:xfrm>
          <a:prstGeom prst="bentConnector4">
            <a:avLst>
              <a:gd name="adj1" fmla="val -180992"/>
              <a:gd name="adj2" fmla="val 81386"/>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3" name="カギ線コネクタ 37">
            <a:extLst>
              <a:ext uri="{FF2B5EF4-FFF2-40B4-BE49-F238E27FC236}">
                <a16:creationId xmlns:a16="http://schemas.microsoft.com/office/drawing/2014/main" id="{51E76376-8E3D-6EAC-7661-CEDC62E0A1A6}"/>
              </a:ext>
            </a:extLst>
          </p:cNvPr>
          <p:cNvCxnSpPr>
            <a:cxnSpLocks/>
            <a:stCxn id="161" idx="3"/>
            <a:endCxn id="162" idx="2"/>
          </p:cNvCxnSpPr>
          <p:nvPr/>
        </p:nvCxnSpPr>
        <p:spPr>
          <a:xfrm>
            <a:off x="7623126" y="2234334"/>
            <a:ext cx="412585" cy="126304"/>
          </a:xfrm>
          <a:prstGeom prst="bentConnector4">
            <a:avLst>
              <a:gd name="adj1" fmla="val 18614"/>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4" name="カギ線コネクタ 37">
            <a:extLst>
              <a:ext uri="{FF2B5EF4-FFF2-40B4-BE49-F238E27FC236}">
                <a16:creationId xmlns:a16="http://schemas.microsoft.com/office/drawing/2014/main" id="{47F3AD1F-0709-7234-0006-EAF6AE9830C9}"/>
              </a:ext>
            </a:extLst>
          </p:cNvPr>
          <p:cNvCxnSpPr>
            <a:cxnSpLocks/>
            <a:stCxn id="163" idx="2"/>
            <a:endCxn id="162" idx="3"/>
          </p:cNvCxnSpPr>
          <p:nvPr/>
        </p:nvCxnSpPr>
        <p:spPr>
          <a:xfrm rot="5400000" flipH="1">
            <a:off x="8437836" y="2091194"/>
            <a:ext cx="126304" cy="412585"/>
          </a:xfrm>
          <a:prstGeom prst="bentConnector4">
            <a:avLst>
              <a:gd name="adj1" fmla="val -180992"/>
              <a:gd name="adj2" fmla="val 81386"/>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66" name="カギ線コネクタ 37">
            <a:extLst>
              <a:ext uri="{FF2B5EF4-FFF2-40B4-BE49-F238E27FC236}">
                <a16:creationId xmlns:a16="http://schemas.microsoft.com/office/drawing/2014/main" id="{4855AB30-6A50-3BB5-900A-C01B203D3877}"/>
              </a:ext>
            </a:extLst>
          </p:cNvPr>
          <p:cNvCxnSpPr>
            <a:cxnSpLocks/>
            <a:stCxn id="164" idx="2"/>
            <a:endCxn id="163" idx="3"/>
          </p:cNvCxnSpPr>
          <p:nvPr/>
        </p:nvCxnSpPr>
        <p:spPr>
          <a:xfrm rot="5400000" flipH="1">
            <a:off x="9109405"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69" name="カギ線コネクタ 37">
            <a:extLst>
              <a:ext uri="{FF2B5EF4-FFF2-40B4-BE49-F238E27FC236}">
                <a16:creationId xmlns:a16="http://schemas.microsoft.com/office/drawing/2014/main" id="{B2F3BE88-4FB6-3603-248E-2C699D0CBF68}"/>
              </a:ext>
            </a:extLst>
          </p:cNvPr>
          <p:cNvCxnSpPr>
            <a:cxnSpLocks/>
            <a:stCxn id="163" idx="2"/>
            <a:endCxn id="162" idx="3"/>
          </p:cNvCxnSpPr>
          <p:nvPr/>
        </p:nvCxnSpPr>
        <p:spPr>
          <a:xfrm rot="5400000" flipH="1">
            <a:off x="8437836"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73" name="カギ線コネクタ 37">
            <a:extLst>
              <a:ext uri="{FF2B5EF4-FFF2-40B4-BE49-F238E27FC236}">
                <a16:creationId xmlns:a16="http://schemas.microsoft.com/office/drawing/2014/main" id="{4DD71448-1331-9A8B-78B7-51D4CCD6C369}"/>
              </a:ext>
            </a:extLst>
          </p:cNvPr>
          <p:cNvCxnSpPr>
            <a:cxnSpLocks/>
            <a:stCxn id="162" idx="2"/>
            <a:endCxn id="161" idx="3"/>
          </p:cNvCxnSpPr>
          <p:nvPr/>
        </p:nvCxnSpPr>
        <p:spPr>
          <a:xfrm rot="5400000" flipH="1">
            <a:off x="7766267"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63" name="カギ線コネクタ 37">
            <a:extLst>
              <a:ext uri="{FF2B5EF4-FFF2-40B4-BE49-F238E27FC236}">
                <a16:creationId xmlns:a16="http://schemas.microsoft.com/office/drawing/2014/main" id="{460308DF-E707-5E35-5913-85AFA7214D1B}"/>
              </a:ext>
            </a:extLst>
          </p:cNvPr>
          <p:cNvCxnSpPr>
            <a:cxnSpLocks/>
            <a:stCxn id="161" idx="2"/>
            <a:endCxn id="141" idx="3"/>
          </p:cNvCxnSpPr>
          <p:nvPr/>
        </p:nvCxnSpPr>
        <p:spPr>
          <a:xfrm rot="16200000" flipH="1">
            <a:off x="7613967" y="2110813"/>
            <a:ext cx="1030100" cy="1529750"/>
          </a:xfrm>
          <a:prstGeom prst="bentConnector4">
            <a:avLst>
              <a:gd name="adj1" fmla="val 43869"/>
              <a:gd name="adj2" fmla="val 114944"/>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270" name="フローチャート: 処理 269">
            <a:extLst>
              <a:ext uri="{FF2B5EF4-FFF2-40B4-BE49-F238E27FC236}">
                <a16:creationId xmlns:a16="http://schemas.microsoft.com/office/drawing/2014/main" id="{42692D67-D228-55B4-17C0-F2E6C3E7C3F4}"/>
              </a:ext>
            </a:extLst>
          </p:cNvPr>
          <p:cNvSpPr/>
          <p:nvPr/>
        </p:nvSpPr>
        <p:spPr>
          <a:xfrm>
            <a:off x="8634865" y="3728690"/>
            <a:ext cx="360000" cy="0"/>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272" name="カギ線コネクタ 37">
            <a:extLst>
              <a:ext uri="{FF2B5EF4-FFF2-40B4-BE49-F238E27FC236}">
                <a16:creationId xmlns:a16="http://schemas.microsoft.com/office/drawing/2014/main" id="{E9D92524-526E-28F8-5710-164C1BF0ED4E}"/>
              </a:ext>
            </a:extLst>
          </p:cNvPr>
          <p:cNvCxnSpPr>
            <a:cxnSpLocks/>
            <a:stCxn id="139" idx="2"/>
            <a:endCxn id="270" idx="0"/>
          </p:cNvCxnSpPr>
          <p:nvPr/>
        </p:nvCxnSpPr>
        <p:spPr>
          <a:xfrm rot="16200000" flipH="1">
            <a:off x="7651558" y="2565383"/>
            <a:ext cx="211648" cy="2114966"/>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77" name="カギ線コネクタ 37">
            <a:extLst>
              <a:ext uri="{FF2B5EF4-FFF2-40B4-BE49-F238E27FC236}">
                <a16:creationId xmlns:a16="http://schemas.microsoft.com/office/drawing/2014/main" id="{6D791A43-D639-149A-E47E-6EEBCBE2E1C7}"/>
              </a:ext>
            </a:extLst>
          </p:cNvPr>
          <p:cNvCxnSpPr>
            <a:cxnSpLocks/>
            <a:stCxn id="141" idx="0"/>
            <a:endCxn id="140" idx="3"/>
          </p:cNvCxnSpPr>
          <p:nvPr/>
        </p:nvCxnSpPr>
        <p:spPr>
          <a:xfrm rot="16200000" flipH="1" flipV="1">
            <a:off x="8211120" y="2992453"/>
            <a:ext cx="126304" cy="670265"/>
          </a:xfrm>
          <a:prstGeom prst="bentConnector4">
            <a:avLst>
              <a:gd name="adj1" fmla="val -180992"/>
              <a:gd name="adj2" fmla="val 7122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78" name="カギ線コネクタ 37">
            <a:extLst>
              <a:ext uri="{FF2B5EF4-FFF2-40B4-BE49-F238E27FC236}">
                <a16:creationId xmlns:a16="http://schemas.microsoft.com/office/drawing/2014/main" id="{8FE5908F-CF82-B57A-A0F4-3667C36BE1F7}"/>
              </a:ext>
            </a:extLst>
          </p:cNvPr>
          <p:cNvCxnSpPr>
            <a:cxnSpLocks/>
            <a:stCxn id="140" idx="2"/>
            <a:endCxn id="270" idx="0"/>
          </p:cNvCxnSpPr>
          <p:nvPr/>
        </p:nvCxnSpPr>
        <p:spPr>
          <a:xfrm rot="16200000" flipH="1">
            <a:off x="8128934" y="3042759"/>
            <a:ext cx="211648" cy="1160214"/>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02" name="テキスト ボックス 301">
            <a:extLst>
              <a:ext uri="{FF2B5EF4-FFF2-40B4-BE49-F238E27FC236}">
                <a16:creationId xmlns:a16="http://schemas.microsoft.com/office/drawing/2014/main" id="{1B595316-6E34-E903-C555-68FA66DA6E0C}"/>
              </a:ext>
            </a:extLst>
          </p:cNvPr>
          <p:cNvSpPr txBox="1"/>
          <p:nvPr/>
        </p:nvSpPr>
        <p:spPr>
          <a:xfrm>
            <a:off x="10719679" y="1710755"/>
            <a:ext cx="747093" cy="293660"/>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照明</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04" name="カギ線コネクタ 149">
            <a:extLst>
              <a:ext uri="{FF2B5EF4-FFF2-40B4-BE49-F238E27FC236}">
                <a16:creationId xmlns:a16="http://schemas.microsoft.com/office/drawing/2014/main" id="{ADEFF249-AC0E-6F25-0697-BDAF3D9DD98F}"/>
              </a:ext>
            </a:extLst>
          </p:cNvPr>
          <p:cNvCxnSpPr>
            <a:cxnSpLocks/>
            <a:stCxn id="163" idx="0"/>
            <a:endCxn id="302" idx="1"/>
          </p:cNvCxnSpPr>
          <p:nvPr/>
        </p:nvCxnSpPr>
        <p:spPr>
          <a:xfrm rot="5400000" flipH="1" flipV="1">
            <a:off x="9588257" y="976609"/>
            <a:ext cx="250445" cy="2012399"/>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08" name="テキスト ボックス 307">
            <a:extLst>
              <a:ext uri="{FF2B5EF4-FFF2-40B4-BE49-F238E27FC236}">
                <a16:creationId xmlns:a16="http://schemas.microsoft.com/office/drawing/2014/main" id="{9E3EFA5F-5245-1060-3629-1F2AB646193D}"/>
              </a:ext>
            </a:extLst>
          </p:cNvPr>
          <p:cNvSpPr txBox="1"/>
          <p:nvPr/>
        </p:nvSpPr>
        <p:spPr>
          <a:xfrm>
            <a:off x="10719679" y="2147462"/>
            <a:ext cx="1031158" cy="453635"/>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マグネットセンサ</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0" name="テキスト ボックス 309">
            <a:extLst>
              <a:ext uri="{FF2B5EF4-FFF2-40B4-BE49-F238E27FC236}">
                <a16:creationId xmlns:a16="http://schemas.microsoft.com/office/drawing/2014/main" id="{71FDBE7C-0B96-69CB-1F72-C9F636997223}"/>
              </a:ext>
            </a:extLst>
          </p:cNvPr>
          <p:cNvSpPr txBox="1"/>
          <p:nvPr/>
        </p:nvSpPr>
        <p:spPr>
          <a:xfrm flipH="1">
            <a:off x="9547625" y="1610666"/>
            <a:ext cx="124058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External Port</a:t>
            </a:r>
            <a:endParaRPr kumimoji="1"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11" name="カギ線コネクタ 149">
            <a:extLst>
              <a:ext uri="{FF2B5EF4-FFF2-40B4-BE49-F238E27FC236}">
                <a16:creationId xmlns:a16="http://schemas.microsoft.com/office/drawing/2014/main" id="{AFFF8E41-F824-FFFB-F719-6EB26C722B43}"/>
              </a:ext>
            </a:extLst>
          </p:cNvPr>
          <p:cNvCxnSpPr>
            <a:cxnSpLocks/>
            <a:stCxn id="164" idx="3"/>
            <a:endCxn id="308" idx="1"/>
          </p:cNvCxnSpPr>
          <p:nvPr/>
        </p:nvCxnSpPr>
        <p:spPr>
          <a:xfrm>
            <a:off x="9637833" y="2234334"/>
            <a:ext cx="1081846" cy="139946"/>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26" name="テキスト ボックス 325">
            <a:extLst>
              <a:ext uri="{FF2B5EF4-FFF2-40B4-BE49-F238E27FC236}">
                <a16:creationId xmlns:a16="http://schemas.microsoft.com/office/drawing/2014/main" id="{35F4155C-704C-95FA-2BD3-FD76315B35FC}"/>
              </a:ext>
            </a:extLst>
          </p:cNvPr>
          <p:cNvSpPr txBox="1"/>
          <p:nvPr/>
        </p:nvSpPr>
        <p:spPr>
          <a:xfrm>
            <a:off x="3767680" y="4421587"/>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IMU</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28" name="カギ線コネクタ 209">
            <a:extLst>
              <a:ext uri="{FF2B5EF4-FFF2-40B4-BE49-F238E27FC236}">
                <a16:creationId xmlns:a16="http://schemas.microsoft.com/office/drawing/2014/main" id="{7C018350-4E0A-F4B9-FD86-2B58C145DC35}"/>
              </a:ext>
            </a:extLst>
          </p:cNvPr>
          <p:cNvCxnSpPr>
            <a:cxnSpLocks/>
            <a:stCxn id="203" idx="2"/>
            <a:endCxn id="545" idx="0"/>
          </p:cNvCxnSpPr>
          <p:nvPr/>
        </p:nvCxnSpPr>
        <p:spPr>
          <a:xfrm rot="16200000" flipH="1">
            <a:off x="2838600" y="1552221"/>
            <a:ext cx="1471424" cy="277370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grpSp>
        <p:nvGrpSpPr>
          <p:cNvPr id="343" name="グループ化 342">
            <a:extLst>
              <a:ext uri="{FF2B5EF4-FFF2-40B4-BE49-F238E27FC236}">
                <a16:creationId xmlns:a16="http://schemas.microsoft.com/office/drawing/2014/main" id="{1CD3EE39-29D9-869D-38FC-9CC288D9B05B}"/>
              </a:ext>
            </a:extLst>
          </p:cNvPr>
          <p:cNvGrpSpPr/>
          <p:nvPr/>
        </p:nvGrpSpPr>
        <p:grpSpPr>
          <a:xfrm>
            <a:off x="7039830" y="860617"/>
            <a:ext cx="2664617" cy="609736"/>
            <a:chOff x="6449221" y="4527124"/>
            <a:chExt cx="2664617" cy="609736"/>
          </a:xfrm>
        </p:grpSpPr>
        <p:sp>
          <p:nvSpPr>
            <p:cNvPr id="344" name="テキスト ボックス 343">
              <a:extLst>
                <a:ext uri="{FF2B5EF4-FFF2-40B4-BE49-F238E27FC236}">
                  <a16:creationId xmlns:a16="http://schemas.microsoft.com/office/drawing/2014/main" id="{E93F034D-C16A-BBE0-489A-F8D42927D57D}"/>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X</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（俯瞰アーム）</a:t>
              </a:r>
            </a:p>
          </p:txBody>
        </p:sp>
        <p:sp>
          <p:nvSpPr>
            <p:cNvPr id="345" name="テキスト ボックス 344">
              <a:extLst>
                <a:ext uri="{FF2B5EF4-FFF2-40B4-BE49-F238E27FC236}">
                  <a16:creationId xmlns:a16="http://schemas.microsoft.com/office/drawing/2014/main" id="{B65CDEC9-5859-FD77-BBFF-B89E6D964A54}"/>
                </a:ext>
              </a:extLst>
            </p:cNvPr>
            <p:cNvSpPr txBox="1"/>
            <p:nvPr/>
          </p:nvSpPr>
          <p:spPr>
            <a:xfrm>
              <a:off x="6515184"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6" name="テキスト ボックス 345">
              <a:extLst>
                <a:ext uri="{FF2B5EF4-FFF2-40B4-BE49-F238E27FC236}">
                  <a16:creationId xmlns:a16="http://schemas.microsoft.com/office/drawing/2014/main" id="{533E7E62-0DA7-EFA0-BA6C-CB4230D41436}"/>
                </a:ext>
              </a:extLst>
            </p:cNvPr>
            <p:cNvSpPr txBox="1"/>
            <p:nvPr/>
          </p:nvSpPr>
          <p:spPr>
            <a:xfrm>
              <a:off x="7062288"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7" name="テキスト ボックス 346">
              <a:extLst>
                <a:ext uri="{FF2B5EF4-FFF2-40B4-BE49-F238E27FC236}">
                  <a16:creationId xmlns:a16="http://schemas.microsoft.com/office/drawing/2014/main" id="{702CE367-41CC-99F6-9031-907AC67DFC64}"/>
                </a:ext>
              </a:extLst>
            </p:cNvPr>
            <p:cNvSpPr txBox="1"/>
            <p:nvPr/>
          </p:nvSpPr>
          <p:spPr>
            <a:xfrm>
              <a:off x="7609392"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8" name="テキスト ボックス 347">
              <a:extLst>
                <a:ext uri="{FF2B5EF4-FFF2-40B4-BE49-F238E27FC236}">
                  <a16:creationId xmlns:a16="http://schemas.microsoft.com/office/drawing/2014/main" id="{84808ECA-75A0-9AFA-A807-72BF9A068910}"/>
                </a:ext>
              </a:extLst>
            </p:cNvPr>
            <p:cNvSpPr txBox="1"/>
            <p:nvPr/>
          </p:nvSpPr>
          <p:spPr>
            <a:xfrm>
              <a:off x="8156496"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9" name="テキスト ボックス 348">
              <a:extLst>
                <a:ext uri="{FF2B5EF4-FFF2-40B4-BE49-F238E27FC236}">
                  <a16:creationId xmlns:a16="http://schemas.microsoft.com/office/drawing/2014/main" id="{59ABD16F-CB22-7429-495E-DD57FD911487}"/>
                </a:ext>
              </a:extLst>
            </p:cNvPr>
            <p:cNvSpPr txBox="1"/>
            <p:nvPr/>
          </p:nvSpPr>
          <p:spPr>
            <a:xfrm>
              <a:off x="8703599"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手首</a:t>
              </a:r>
            </a:p>
          </p:txBody>
        </p:sp>
      </p:grpSp>
      <p:sp>
        <p:nvSpPr>
          <p:cNvPr id="375" name="フローチャート: 処理 374">
            <a:extLst>
              <a:ext uri="{FF2B5EF4-FFF2-40B4-BE49-F238E27FC236}">
                <a16:creationId xmlns:a16="http://schemas.microsoft.com/office/drawing/2014/main" id="{455BDC1A-F979-8A5F-EFCA-FC75E563AF7E}"/>
              </a:ext>
            </a:extLst>
          </p:cNvPr>
          <p:cNvSpPr/>
          <p:nvPr/>
        </p:nvSpPr>
        <p:spPr>
          <a:xfrm>
            <a:off x="5767863" y="2981964"/>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377" name="カギ線コネクタ 79">
            <a:extLst>
              <a:ext uri="{FF2B5EF4-FFF2-40B4-BE49-F238E27FC236}">
                <a16:creationId xmlns:a16="http://schemas.microsoft.com/office/drawing/2014/main" id="{6A376725-ED0E-5969-4D30-3C4A86E52815}"/>
              </a:ext>
            </a:extLst>
          </p:cNvPr>
          <p:cNvCxnSpPr>
            <a:cxnSpLocks/>
            <a:stCxn id="375" idx="2"/>
            <a:endCxn id="106" idx="1"/>
          </p:cNvCxnSpPr>
          <p:nvPr/>
        </p:nvCxnSpPr>
        <p:spPr>
          <a:xfrm rot="16200000" flipH="1">
            <a:off x="5304132" y="3625696"/>
            <a:ext cx="1444934" cy="157472"/>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grpSp>
        <p:nvGrpSpPr>
          <p:cNvPr id="385" name="グループ化 384">
            <a:extLst>
              <a:ext uri="{FF2B5EF4-FFF2-40B4-BE49-F238E27FC236}">
                <a16:creationId xmlns:a16="http://schemas.microsoft.com/office/drawing/2014/main" id="{113C34F6-0561-9115-F223-50F349585F24}"/>
              </a:ext>
            </a:extLst>
          </p:cNvPr>
          <p:cNvGrpSpPr/>
          <p:nvPr/>
        </p:nvGrpSpPr>
        <p:grpSpPr>
          <a:xfrm>
            <a:off x="2257782" y="250950"/>
            <a:ext cx="6989140" cy="1108503"/>
            <a:chOff x="2749500" y="1699423"/>
            <a:chExt cx="6989140" cy="1108503"/>
          </a:xfrm>
          <a:solidFill>
            <a:schemeClr val="bg1"/>
          </a:solidFill>
        </p:grpSpPr>
        <p:sp>
          <p:nvSpPr>
            <p:cNvPr id="386" name="正方形/長方形 385">
              <a:extLst>
                <a:ext uri="{FF2B5EF4-FFF2-40B4-BE49-F238E27FC236}">
                  <a16:creationId xmlns:a16="http://schemas.microsoft.com/office/drawing/2014/main" id="{D227B6EC-BAD7-E628-319D-1A70F79DAE48}"/>
                </a:ext>
              </a:extLst>
            </p:cNvPr>
            <p:cNvSpPr/>
            <p:nvPr/>
          </p:nvSpPr>
          <p:spPr>
            <a:xfrm>
              <a:off x="2749500" y="2577189"/>
              <a:ext cx="273466" cy="23073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388" name="カギ線コネクタ 178">
              <a:extLst>
                <a:ext uri="{FF2B5EF4-FFF2-40B4-BE49-F238E27FC236}">
                  <a16:creationId xmlns:a16="http://schemas.microsoft.com/office/drawing/2014/main" id="{E587755D-AFF7-B6F2-F2E5-2209F0D28E3D}"/>
                </a:ext>
              </a:extLst>
            </p:cNvPr>
            <p:cNvCxnSpPr>
              <a:cxnSpLocks/>
              <a:stCxn id="386" idx="0"/>
              <a:endCxn id="511" idx="2"/>
            </p:cNvCxnSpPr>
            <p:nvPr/>
          </p:nvCxnSpPr>
          <p:spPr>
            <a:xfrm rot="5400000" flipH="1" flipV="1">
              <a:off x="5873553" y="-1287897"/>
              <a:ext cx="877767" cy="6852407"/>
            </a:xfrm>
            <a:prstGeom prst="bentConnector2">
              <a:avLst/>
            </a:prstGeom>
            <a:grp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391" name="正方形/長方形 390">
            <a:extLst>
              <a:ext uri="{FF2B5EF4-FFF2-40B4-BE49-F238E27FC236}">
                <a16:creationId xmlns:a16="http://schemas.microsoft.com/office/drawing/2014/main" id="{609673A9-94DE-C5E8-44C5-C7010079FD2D}"/>
              </a:ext>
            </a:extLst>
          </p:cNvPr>
          <p:cNvSpPr/>
          <p:nvPr/>
        </p:nvSpPr>
        <p:spPr>
          <a:xfrm>
            <a:off x="1374649" y="5071114"/>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92" name="テキスト ボックス 391">
            <a:extLst>
              <a:ext uri="{FF2B5EF4-FFF2-40B4-BE49-F238E27FC236}">
                <a16:creationId xmlns:a16="http://schemas.microsoft.com/office/drawing/2014/main" id="{9ACA219F-B285-49F4-143F-DED8A9DBCE23}"/>
              </a:ext>
            </a:extLst>
          </p:cNvPr>
          <p:cNvSpPr txBox="1"/>
          <p:nvPr/>
        </p:nvSpPr>
        <p:spPr>
          <a:xfrm>
            <a:off x="311896" y="3279750"/>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魚眼カメラ</a:t>
            </a:r>
          </a:p>
        </p:txBody>
      </p:sp>
      <p:cxnSp>
        <p:nvCxnSpPr>
          <p:cNvPr id="393" name="カギ線コネクタ 169">
            <a:extLst>
              <a:ext uri="{FF2B5EF4-FFF2-40B4-BE49-F238E27FC236}">
                <a16:creationId xmlns:a16="http://schemas.microsoft.com/office/drawing/2014/main" id="{32B2CA10-E090-9923-B488-BA8BF8249992}"/>
              </a:ext>
            </a:extLst>
          </p:cNvPr>
          <p:cNvCxnSpPr>
            <a:cxnSpLocks/>
            <a:stCxn id="391" idx="0"/>
            <a:endCxn id="392" idx="2"/>
          </p:cNvCxnSpPr>
          <p:nvPr/>
        </p:nvCxnSpPr>
        <p:spPr>
          <a:xfrm rot="16200000" flipV="1">
            <a:off x="444523" y="4004255"/>
            <a:ext cx="1497704" cy="636014"/>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94" name="テキスト ボックス 393">
            <a:extLst>
              <a:ext uri="{FF2B5EF4-FFF2-40B4-BE49-F238E27FC236}">
                <a16:creationId xmlns:a16="http://schemas.microsoft.com/office/drawing/2014/main" id="{840CBFFB-BA53-20CB-808C-50EC4CC0C24D}"/>
              </a:ext>
            </a:extLst>
          </p:cNvPr>
          <p:cNvSpPr txBox="1"/>
          <p:nvPr/>
        </p:nvSpPr>
        <p:spPr>
          <a:xfrm>
            <a:off x="785584" y="492442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96" name="角丸四角形 41">
            <a:extLst>
              <a:ext uri="{FF2B5EF4-FFF2-40B4-BE49-F238E27FC236}">
                <a16:creationId xmlns:a16="http://schemas.microsoft.com/office/drawing/2014/main" id="{352E45F8-BA27-E770-8FAB-EA4886436124}"/>
              </a:ext>
            </a:extLst>
          </p:cNvPr>
          <p:cNvSpPr/>
          <p:nvPr/>
        </p:nvSpPr>
        <p:spPr>
          <a:xfrm>
            <a:off x="2092982" y="6378389"/>
            <a:ext cx="1607059"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(24V 100Wh)</a:t>
            </a:r>
          </a:p>
        </p:txBody>
      </p:sp>
      <p:sp>
        <p:nvSpPr>
          <p:cNvPr id="397" name="テキスト ボックス 396">
            <a:extLst>
              <a:ext uri="{FF2B5EF4-FFF2-40B4-BE49-F238E27FC236}">
                <a16:creationId xmlns:a16="http://schemas.microsoft.com/office/drawing/2014/main" id="{DF6BD125-2A0E-41AA-C061-8DB49B730835}"/>
              </a:ext>
            </a:extLst>
          </p:cNvPr>
          <p:cNvSpPr txBox="1"/>
          <p:nvPr/>
        </p:nvSpPr>
        <p:spPr>
          <a:xfrm>
            <a:off x="10754674" y="3434929"/>
            <a:ext cx="1412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ロボット上部</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98" name="テキスト ボックス 397">
            <a:extLst>
              <a:ext uri="{FF2B5EF4-FFF2-40B4-BE49-F238E27FC236}">
                <a16:creationId xmlns:a16="http://schemas.microsoft.com/office/drawing/2014/main" id="{E21AC8A3-B157-F31D-1FB8-73DAC224E62A}"/>
              </a:ext>
            </a:extLst>
          </p:cNvPr>
          <p:cNvSpPr txBox="1"/>
          <p:nvPr/>
        </p:nvSpPr>
        <p:spPr>
          <a:xfrm>
            <a:off x="10754674" y="6438959"/>
            <a:ext cx="1412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ロボット内部</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06" name="正方形/長方形 405">
            <a:extLst>
              <a:ext uri="{FF2B5EF4-FFF2-40B4-BE49-F238E27FC236}">
                <a16:creationId xmlns:a16="http://schemas.microsoft.com/office/drawing/2014/main" id="{B1A873A1-C0AB-1032-B459-F8860057A399}"/>
              </a:ext>
            </a:extLst>
          </p:cNvPr>
          <p:cNvSpPr/>
          <p:nvPr/>
        </p:nvSpPr>
        <p:spPr>
          <a:xfrm rot="16200000">
            <a:off x="1357541" y="5137013"/>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07" name="テキスト ボックス 406">
            <a:extLst>
              <a:ext uri="{FF2B5EF4-FFF2-40B4-BE49-F238E27FC236}">
                <a16:creationId xmlns:a16="http://schemas.microsoft.com/office/drawing/2014/main" id="{96BEFDD7-5C17-2F90-6C15-3CB87AE77578}"/>
              </a:ext>
            </a:extLst>
          </p:cNvPr>
          <p:cNvSpPr txBox="1"/>
          <p:nvPr/>
        </p:nvSpPr>
        <p:spPr>
          <a:xfrm>
            <a:off x="311896" y="2914931"/>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魚眼カメラ</a:t>
            </a:r>
          </a:p>
        </p:txBody>
      </p:sp>
      <p:cxnSp>
        <p:nvCxnSpPr>
          <p:cNvPr id="408" name="カギ線コネクタ 169">
            <a:extLst>
              <a:ext uri="{FF2B5EF4-FFF2-40B4-BE49-F238E27FC236}">
                <a16:creationId xmlns:a16="http://schemas.microsoft.com/office/drawing/2014/main" id="{C0E7EE9C-3BE0-8578-B80B-729AAFD8FAFF}"/>
              </a:ext>
            </a:extLst>
          </p:cNvPr>
          <p:cNvCxnSpPr>
            <a:cxnSpLocks/>
            <a:stCxn id="406" idx="0"/>
            <a:endCxn id="407" idx="1"/>
          </p:cNvCxnSpPr>
          <p:nvPr/>
        </p:nvCxnSpPr>
        <p:spPr>
          <a:xfrm rot="10800000">
            <a:off x="311896" y="3061762"/>
            <a:ext cx="1067010" cy="2190621"/>
          </a:xfrm>
          <a:prstGeom prst="bentConnector3">
            <a:avLst>
              <a:gd name="adj1" fmla="val 121424"/>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409" name="テキスト ボックス 408">
            <a:extLst>
              <a:ext uri="{FF2B5EF4-FFF2-40B4-BE49-F238E27FC236}">
                <a16:creationId xmlns:a16="http://schemas.microsoft.com/office/drawing/2014/main" id="{23858A72-D259-A596-DF33-AB2C28ED27FF}"/>
              </a:ext>
            </a:extLst>
          </p:cNvPr>
          <p:cNvSpPr txBox="1"/>
          <p:nvPr/>
        </p:nvSpPr>
        <p:spPr>
          <a:xfrm rot="16200000">
            <a:off x="1055310" y="4562239"/>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12" name="カギ線コネクタ 37">
            <a:extLst>
              <a:ext uri="{FF2B5EF4-FFF2-40B4-BE49-F238E27FC236}">
                <a16:creationId xmlns:a16="http://schemas.microsoft.com/office/drawing/2014/main" id="{22367FCD-2E74-3ACB-E3AB-E14240802D9C}"/>
              </a:ext>
            </a:extLst>
          </p:cNvPr>
          <p:cNvCxnSpPr>
            <a:cxnSpLocks/>
            <a:stCxn id="345" idx="3"/>
            <a:endCxn id="346" idx="2"/>
          </p:cNvCxnSpPr>
          <p:nvPr/>
        </p:nvCxnSpPr>
        <p:spPr>
          <a:xfrm>
            <a:off x="7439027"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19" name="カギ線コネクタ 37">
            <a:extLst>
              <a:ext uri="{FF2B5EF4-FFF2-40B4-BE49-F238E27FC236}">
                <a16:creationId xmlns:a16="http://schemas.microsoft.com/office/drawing/2014/main" id="{443FEAC1-E141-7321-146A-C82D5020FC52}"/>
              </a:ext>
            </a:extLst>
          </p:cNvPr>
          <p:cNvCxnSpPr>
            <a:cxnSpLocks/>
            <a:stCxn id="346" idx="3"/>
            <a:endCxn id="347" idx="2"/>
          </p:cNvCxnSpPr>
          <p:nvPr/>
        </p:nvCxnSpPr>
        <p:spPr>
          <a:xfrm>
            <a:off x="7986131"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2" name="カギ線コネクタ 37">
            <a:extLst>
              <a:ext uri="{FF2B5EF4-FFF2-40B4-BE49-F238E27FC236}">
                <a16:creationId xmlns:a16="http://schemas.microsoft.com/office/drawing/2014/main" id="{37B82BCF-E5AC-9254-6559-EC306DD94C7F}"/>
              </a:ext>
            </a:extLst>
          </p:cNvPr>
          <p:cNvCxnSpPr>
            <a:cxnSpLocks/>
            <a:stCxn id="347" idx="3"/>
            <a:endCxn id="348" idx="2"/>
          </p:cNvCxnSpPr>
          <p:nvPr/>
        </p:nvCxnSpPr>
        <p:spPr>
          <a:xfrm>
            <a:off x="8533235"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5" name="カギ線コネクタ 37">
            <a:extLst>
              <a:ext uri="{FF2B5EF4-FFF2-40B4-BE49-F238E27FC236}">
                <a16:creationId xmlns:a16="http://schemas.microsoft.com/office/drawing/2014/main" id="{D4D87FE9-3C86-787E-4FD8-D16A3ABCA659}"/>
              </a:ext>
            </a:extLst>
          </p:cNvPr>
          <p:cNvCxnSpPr>
            <a:cxnSpLocks/>
            <a:stCxn id="348" idx="3"/>
            <a:endCxn id="349" idx="2"/>
          </p:cNvCxnSpPr>
          <p:nvPr/>
        </p:nvCxnSpPr>
        <p:spPr>
          <a:xfrm>
            <a:off x="9080339" y="1285615"/>
            <a:ext cx="380486"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8" name="カギ線コネクタ 37">
            <a:extLst>
              <a:ext uri="{FF2B5EF4-FFF2-40B4-BE49-F238E27FC236}">
                <a16:creationId xmlns:a16="http://schemas.microsoft.com/office/drawing/2014/main" id="{77A55B4D-AAC8-41CE-8763-043F53761CB5}"/>
              </a:ext>
            </a:extLst>
          </p:cNvPr>
          <p:cNvCxnSpPr>
            <a:cxnSpLocks/>
            <a:stCxn id="347" idx="2"/>
            <a:endCxn id="346" idx="3"/>
          </p:cNvCxnSpPr>
          <p:nvPr/>
        </p:nvCxnSpPr>
        <p:spPr>
          <a:xfrm rot="5400000" flipH="1">
            <a:off x="8113223"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29" name="カギ線コネクタ 37">
            <a:extLst>
              <a:ext uri="{FF2B5EF4-FFF2-40B4-BE49-F238E27FC236}">
                <a16:creationId xmlns:a16="http://schemas.microsoft.com/office/drawing/2014/main" id="{799ACA93-AD94-EDBD-32DA-18893788FAFC}"/>
              </a:ext>
            </a:extLst>
          </p:cNvPr>
          <p:cNvCxnSpPr>
            <a:cxnSpLocks/>
            <a:stCxn id="348" idx="2"/>
            <a:endCxn id="347" idx="3"/>
          </p:cNvCxnSpPr>
          <p:nvPr/>
        </p:nvCxnSpPr>
        <p:spPr>
          <a:xfrm rot="5400000" flipH="1">
            <a:off x="8660327"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0" name="カギ線コネクタ 37">
            <a:extLst>
              <a:ext uri="{FF2B5EF4-FFF2-40B4-BE49-F238E27FC236}">
                <a16:creationId xmlns:a16="http://schemas.microsoft.com/office/drawing/2014/main" id="{B92AFAF0-5309-F6DC-EB33-DC9765C1E70D}"/>
              </a:ext>
            </a:extLst>
          </p:cNvPr>
          <p:cNvCxnSpPr>
            <a:cxnSpLocks/>
            <a:stCxn id="349" idx="2"/>
            <a:endCxn id="348" idx="3"/>
          </p:cNvCxnSpPr>
          <p:nvPr/>
        </p:nvCxnSpPr>
        <p:spPr>
          <a:xfrm rot="5400000" flipH="1">
            <a:off x="9207430" y="1158524"/>
            <a:ext cx="126304" cy="380486"/>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3" name="カギ線コネクタ 37">
            <a:extLst>
              <a:ext uri="{FF2B5EF4-FFF2-40B4-BE49-F238E27FC236}">
                <a16:creationId xmlns:a16="http://schemas.microsoft.com/office/drawing/2014/main" id="{FE42A869-AD32-36D3-A385-5008F1135CDF}"/>
              </a:ext>
            </a:extLst>
          </p:cNvPr>
          <p:cNvCxnSpPr>
            <a:cxnSpLocks/>
            <a:stCxn id="346" idx="2"/>
            <a:endCxn id="345" idx="3"/>
          </p:cNvCxnSpPr>
          <p:nvPr/>
        </p:nvCxnSpPr>
        <p:spPr>
          <a:xfrm rot="5400000" flipH="1">
            <a:off x="7566119"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59" name="グループ化 158">
            <a:extLst>
              <a:ext uri="{FF2B5EF4-FFF2-40B4-BE49-F238E27FC236}">
                <a16:creationId xmlns:a16="http://schemas.microsoft.com/office/drawing/2014/main" id="{BD36A2C3-CF29-5196-6523-000C05FE5F17}"/>
              </a:ext>
            </a:extLst>
          </p:cNvPr>
          <p:cNvGrpSpPr/>
          <p:nvPr/>
        </p:nvGrpSpPr>
        <p:grpSpPr>
          <a:xfrm>
            <a:off x="7039438" y="1809336"/>
            <a:ext cx="2664617" cy="609736"/>
            <a:chOff x="6449221" y="4527124"/>
            <a:chExt cx="2664617" cy="609736"/>
          </a:xfrm>
        </p:grpSpPr>
        <p:sp>
          <p:nvSpPr>
            <p:cNvPr id="160" name="テキスト ボックス 159">
              <a:extLst>
                <a:ext uri="{FF2B5EF4-FFF2-40B4-BE49-F238E27FC236}">
                  <a16:creationId xmlns:a16="http://schemas.microsoft.com/office/drawing/2014/main" id="{290E48A2-E5CD-6788-2CA9-BB70F51FE2A8}"/>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X</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（グリッパー）</a:t>
              </a:r>
            </a:p>
          </p:txBody>
        </p:sp>
        <p:sp>
          <p:nvSpPr>
            <p:cNvPr id="161" name="テキスト ボックス 160">
              <a:extLst>
                <a:ext uri="{FF2B5EF4-FFF2-40B4-BE49-F238E27FC236}">
                  <a16:creationId xmlns:a16="http://schemas.microsoft.com/office/drawing/2014/main" id="{3B1E71C5-F0C6-C440-29B9-BBDC076C9462}"/>
                </a:ext>
              </a:extLst>
            </p:cNvPr>
            <p:cNvSpPr txBox="1"/>
            <p:nvPr/>
          </p:nvSpPr>
          <p:spPr>
            <a:xfrm>
              <a:off x="6514940"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ヨー</a:t>
              </a:r>
            </a:p>
          </p:txBody>
        </p:sp>
        <p:sp>
          <p:nvSpPr>
            <p:cNvPr id="162" name="テキスト ボックス 161">
              <a:extLst>
                <a:ext uri="{FF2B5EF4-FFF2-40B4-BE49-F238E27FC236}">
                  <a16:creationId xmlns:a16="http://schemas.microsoft.com/office/drawing/2014/main" id="{0A7DC598-4694-3FF0-31C0-C6BE3F45F71C}"/>
                </a:ext>
              </a:extLst>
            </p:cNvPr>
            <p:cNvSpPr txBox="1"/>
            <p:nvPr/>
          </p:nvSpPr>
          <p:spPr>
            <a:xfrm>
              <a:off x="7186509"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ロール</a:t>
              </a:r>
            </a:p>
          </p:txBody>
        </p:sp>
        <p:sp>
          <p:nvSpPr>
            <p:cNvPr id="163" name="テキスト ボックス 162">
              <a:extLst>
                <a:ext uri="{FF2B5EF4-FFF2-40B4-BE49-F238E27FC236}">
                  <a16:creationId xmlns:a16="http://schemas.microsoft.com/office/drawing/2014/main" id="{5C72A3D4-24CC-639E-63AE-53273B9C8E69}"/>
                </a:ext>
              </a:extLst>
            </p:cNvPr>
            <p:cNvSpPr txBox="1"/>
            <p:nvPr/>
          </p:nvSpPr>
          <p:spPr>
            <a:xfrm>
              <a:off x="7858078"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G</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a:t>
              </a:r>
            </a:p>
          </p:txBody>
        </p:sp>
        <p:sp>
          <p:nvSpPr>
            <p:cNvPr id="164" name="テキスト ボックス 163">
              <a:extLst>
                <a:ext uri="{FF2B5EF4-FFF2-40B4-BE49-F238E27FC236}">
                  <a16:creationId xmlns:a16="http://schemas.microsoft.com/office/drawing/2014/main" id="{446042F8-29E3-4982-C963-63D1ACD98AC8}"/>
                </a:ext>
              </a:extLst>
            </p:cNvPr>
            <p:cNvSpPr txBox="1"/>
            <p:nvPr/>
          </p:nvSpPr>
          <p:spPr>
            <a:xfrm>
              <a:off x="8529647"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G</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a:t>
              </a:r>
            </a:p>
          </p:txBody>
        </p:sp>
      </p:grpSp>
      <p:sp>
        <p:nvSpPr>
          <p:cNvPr id="493" name="テキスト ボックス 492">
            <a:extLst>
              <a:ext uri="{FF2B5EF4-FFF2-40B4-BE49-F238E27FC236}">
                <a16:creationId xmlns:a16="http://schemas.microsoft.com/office/drawing/2014/main" id="{59C304F0-9A84-B16F-7B3C-58DD3450BFB5}"/>
              </a:ext>
            </a:extLst>
          </p:cNvPr>
          <p:cNvSpPr txBox="1"/>
          <p:nvPr/>
        </p:nvSpPr>
        <p:spPr>
          <a:xfrm>
            <a:off x="1329001" y="5035050"/>
            <a:ext cx="1854434" cy="1118369"/>
          </a:xfrm>
          <a:prstGeom prst="rect">
            <a:avLst/>
          </a:prstGeom>
          <a:solidFill>
            <a:schemeClr val="bg1"/>
          </a:solidFill>
          <a:ln w="19050">
            <a:solidFill>
              <a:schemeClr val="accent5"/>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Robot Body PC</a:t>
            </a: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99" name="カギ線コネクタ 48">
            <a:extLst>
              <a:ext uri="{FF2B5EF4-FFF2-40B4-BE49-F238E27FC236}">
                <a16:creationId xmlns:a16="http://schemas.microsoft.com/office/drawing/2014/main" id="{BEC00B88-A4F8-184B-1054-C7E6807FE2FF}"/>
              </a:ext>
            </a:extLst>
          </p:cNvPr>
          <p:cNvCxnSpPr>
            <a:cxnSpLocks/>
            <a:stCxn id="396" idx="3"/>
            <a:endCxn id="130" idx="1"/>
          </p:cNvCxnSpPr>
          <p:nvPr/>
        </p:nvCxnSpPr>
        <p:spPr>
          <a:xfrm flipV="1">
            <a:off x="3700041" y="6542587"/>
            <a:ext cx="895032" cy="468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03" name="角丸四角形 41">
            <a:extLst>
              <a:ext uri="{FF2B5EF4-FFF2-40B4-BE49-F238E27FC236}">
                <a16:creationId xmlns:a16="http://schemas.microsoft.com/office/drawing/2014/main" id="{146D6E18-0597-71C1-FCBB-D85C51E648B4}"/>
              </a:ext>
            </a:extLst>
          </p:cNvPr>
          <p:cNvSpPr/>
          <p:nvPr/>
        </p:nvSpPr>
        <p:spPr>
          <a:xfrm>
            <a:off x="364469" y="6378389"/>
            <a:ext cx="1607059"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(24V 100Wh)</a:t>
            </a:r>
          </a:p>
        </p:txBody>
      </p:sp>
      <p:cxnSp>
        <p:nvCxnSpPr>
          <p:cNvPr id="504" name="カギ線コネクタ 48">
            <a:extLst>
              <a:ext uri="{FF2B5EF4-FFF2-40B4-BE49-F238E27FC236}">
                <a16:creationId xmlns:a16="http://schemas.microsoft.com/office/drawing/2014/main" id="{A51C54B7-C219-7E21-67E7-22A6DC1EB1D5}"/>
              </a:ext>
            </a:extLst>
          </p:cNvPr>
          <p:cNvCxnSpPr>
            <a:cxnSpLocks/>
            <a:stCxn id="503" idx="1"/>
            <a:endCxn id="493" idx="1"/>
          </p:cNvCxnSpPr>
          <p:nvPr/>
        </p:nvCxnSpPr>
        <p:spPr>
          <a:xfrm rot="10800000" flipH="1">
            <a:off x="364469" y="5594236"/>
            <a:ext cx="964532" cy="953035"/>
          </a:xfrm>
          <a:prstGeom prst="bentConnector3">
            <a:avLst>
              <a:gd name="adj1" fmla="val -2370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12" name="フローチャート: 処理 511">
            <a:extLst>
              <a:ext uri="{FF2B5EF4-FFF2-40B4-BE49-F238E27FC236}">
                <a16:creationId xmlns:a16="http://schemas.microsoft.com/office/drawing/2014/main" id="{C1C52DE6-D608-E1A4-EC3B-11F56730EBA2}"/>
              </a:ext>
            </a:extLst>
          </p:cNvPr>
          <p:cNvSpPr/>
          <p:nvPr/>
        </p:nvSpPr>
        <p:spPr>
          <a:xfrm>
            <a:off x="4421167" y="3999597"/>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2" name="フローチャート: 処理 531">
            <a:extLst>
              <a:ext uri="{FF2B5EF4-FFF2-40B4-BE49-F238E27FC236}">
                <a16:creationId xmlns:a16="http://schemas.microsoft.com/office/drawing/2014/main" id="{F89C3C7B-7D2F-4BF3-294F-11158E336EF1}"/>
              </a:ext>
            </a:extLst>
          </p:cNvPr>
          <p:cNvSpPr/>
          <p:nvPr/>
        </p:nvSpPr>
        <p:spPr>
          <a:xfrm>
            <a:off x="5066093" y="3421602"/>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34" name="カギ線コネクタ 48">
            <a:extLst>
              <a:ext uri="{FF2B5EF4-FFF2-40B4-BE49-F238E27FC236}">
                <a16:creationId xmlns:a16="http://schemas.microsoft.com/office/drawing/2014/main" id="{F9D49FD3-C07A-87F8-D8EC-F682769AD2AE}"/>
              </a:ext>
            </a:extLst>
          </p:cNvPr>
          <p:cNvCxnSpPr>
            <a:cxnSpLocks/>
            <a:stCxn id="541" idx="2"/>
            <a:endCxn id="532" idx="0"/>
          </p:cNvCxnSpPr>
          <p:nvPr/>
        </p:nvCxnSpPr>
        <p:spPr>
          <a:xfrm rot="16200000" flipH="1">
            <a:off x="3284521" y="1460029"/>
            <a:ext cx="1218241" cy="270490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04" name="グループ化 103">
            <a:extLst>
              <a:ext uri="{FF2B5EF4-FFF2-40B4-BE49-F238E27FC236}">
                <a16:creationId xmlns:a16="http://schemas.microsoft.com/office/drawing/2014/main" id="{FFDC57B3-DCA7-DC95-F186-F2931CCBE965}"/>
              </a:ext>
            </a:extLst>
          </p:cNvPr>
          <p:cNvGrpSpPr/>
          <p:nvPr/>
        </p:nvGrpSpPr>
        <p:grpSpPr>
          <a:xfrm>
            <a:off x="6024376" y="4001901"/>
            <a:ext cx="2664617" cy="609736"/>
            <a:chOff x="6449221" y="4527124"/>
            <a:chExt cx="2664617" cy="609736"/>
          </a:xfrm>
        </p:grpSpPr>
        <p:sp>
          <p:nvSpPr>
            <p:cNvPr id="106" name="テキスト ボックス 105">
              <a:extLst>
                <a:ext uri="{FF2B5EF4-FFF2-40B4-BE49-F238E27FC236}">
                  <a16:creationId xmlns:a16="http://schemas.microsoft.com/office/drawing/2014/main" id="{1ABE43F6-7A5D-4B39-1DE5-A59CDC6C391C}"/>
                </a:ext>
              </a:extLst>
            </p:cNvPr>
            <p:cNvSpPr txBox="1"/>
            <p:nvPr/>
          </p:nvSpPr>
          <p:spPr>
            <a:xfrm>
              <a:off x="6530180" y="4825818"/>
              <a:ext cx="1189538"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肩前</a:t>
              </a:r>
            </a:p>
          </p:txBody>
        </p:sp>
        <p:sp>
          <p:nvSpPr>
            <p:cNvPr id="107" name="テキスト ボックス 106">
              <a:extLst>
                <a:ext uri="{FF2B5EF4-FFF2-40B4-BE49-F238E27FC236}">
                  <a16:creationId xmlns:a16="http://schemas.microsoft.com/office/drawing/2014/main" id="{19B93EDE-7FCA-4EDF-EA28-60015D049747}"/>
                </a:ext>
              </a:extLst>
            </p:cNvPr>
            <p:cNvSpPr txBox="1"/>
            <p:nvPr/>
          </p:nvSpPr>
          <p:spPr>
            <a:xfrm>
              <a:off x="7842189" y="4825818"/>
              <a:ext cx="1189538"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肩後</a:t>
              </a:r>
            </a:p>
          </p:txBody>
        </p:sp>
        <p:sp>
          <p:nvSpPr>
            <p:cNvPr id="105" name="テキスト ボックス 104">
              <a:extLst>
                <a:ext uri="{FF2B5EF4-FFF2-40B4-BE49-F238E27FC236}">
                  <a16:creationId xmlns:a16="http://schemas.microsoft.com/office/drawing/2014/main" id="{D85E3FE2-C37E-0DB0-D183-9B98DD6FDC80}"/>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（アーム下部）</a:t>
              </a:r>
            </a:p>
          </p:txBody>
        </p:sp>
      </p:grpSp>
      <p:sp>
        <p:nvSpPr>
          <p:cNvPr id="37" name="テキスト ボックス 36">
            <a:extLst>
              <a:ext uri="{FF2B5EF4-FFF2-40B4-BE49-F238E27FC236}">
                <a16:creationId xmlns:a16="http://schemas.microsoft.com/office/drawing/2014/main" id="{728B187A-0CCA-4C8A-734C-1FF350C08E79}"/>
              </a:ext>
            </a:extLst>
          </p:cNvPr>
          <p:cNvSpPr txBox="1"/>
          <p:nvPr/>
        </p:nvSpPr>
        <p:spPr>
          <a:xfrm>
            <a:off x="2723559" y="1958133"/>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234B8670-BDE5-8D1A-8CF0-A73F3F3D949E}"/>
              </a:ext>
            </a:extLst>
          </p:cNvPr>
          <p:cNvSpPr txBox="1"/>
          <p:nvPr/>
        </p:nvSpPr>
        <p:spPr>
          <a:xfrm>
            <a:off x="2723559" y="1282857"/>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3" name="テキスト ボックス 32">
            <a:extLst>
              <a:ext uri="{FF2B5EF4-FFF2-40B4-BE49-F238E27FC236}">
                <a16:creationId xmlns:a16="http://schemas.microsoft.com/office/drawing/2014/main" id="{029BD0CF-C16F-9B44-D342-BC663FDFB850}"/>
              </a:ext>
            </a:extLst>
          </p:cNvPr>
          <p:cNvSpPr txBox="1"/>
          <p:nvPr/>
        </p:nvSpPr>
        <p:spPr>
          <a:xfrm>
            <a:off x="5294431" y="2135828"/>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RS485</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36" name="テキスト ボックス 35">
            <a:extLst>
              <a:ext uri="{FF2B5EF4-FFF2-40B4-BE49-F238E27FC236}">
                <a16:creationId xmlns:a16="http://schemas.microsoft.com/office/drawing/2014/main" id="{6292B4C9-1C5C-9B3C-BF08-0A35F040BB3F}"/>
              </a:ext>
            </a:extLst>
          </p:cNvPr>
          <p:cNvSpPr txBox="1"/>
          <p:nvPr/>
        </p:nvSpPr>
        <p:spPr>
          <a:xfrm>
            <a:off x="4241454" y="2200209"/>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USB-RS485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39" name="テキスト ボックス 38">
            <a:extLst>
              <a:ext uri="{FF2B5EF4-FFF2-40B4-BE49-F238E27FC236}">
                <a16:creationId xmlns:a16="http://schemas.microsoft.com/office/drawing/2014/main" id="{C0511FD3-7033-1023-39A6-D562B33F8E12}"/>
              </a:ext>
            </a:extLst>
          </p:cNvPr>
          <p:cNvSpPr txBox="1"/>
          <p:nvPr/>
        </p:nvSpPr>
        <p:spPr>
          <a:xfrm>
            <a:off x="5313964" y="418377"/>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TTL</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4579033E-E10A-FD17-D6C7-3D00CB0D76D1}"/>
              </a:ext>
            </a:extLst>
          </p:cNvPr>
          <p:cNvSpPr txBox="1"/>
          <p:nvPr/>
        </p:nvSpPr>
        <p:spPr>
          <a:xfrm>
            <a:off x="4235063" y="507429"/>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USB-TTL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44" name="テキスト ボックス 43">
            <a:extLst>
              <a:ext uri="{FF2B5EF4-FFF2-40B4-BE49-F238E27FC236}">
                <a16:creationId xmlns:a16="http://schemas.microsoft.com/office/drawing/2014/main" id="{72C95C90-2AB2-C9B1-8925-BDDA53CF56D7}"/>
              </a:ext>
            </a:extLst>
          </p:cNvPr>
          <p:cNvSpPr txBox="1"/>
          <p:nvPr/>
        </p:nvSpPr>
        <p:spPr>
          <a:xfrm>
            <a:off x="5295413" y="1252385"/>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RS485</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45" name="テキスト ボックス 44">
            <a:extLst>
              <a:ext uri="{FF2B5EF4-FFF2-40B4-BE49-F238E27FC236}">
                <a16:creationId xmlns:a16="http://schemas.microsoft.com/office/drawing/2014/main" id="{6A873C79-E135-86E0-278A-41C76031CCD7}"/>
              </a:ext>
            </a:extLst>
          </p:cNvPr>
          <p:cNvSpPr txBox="1"/>
          <p:nvPr/>
        </p:nvSpPr>
        <p:spPr>
          <a:xfrm>
            <a:off x="4242840" y="1341961"/>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USB-RS485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46" name="テキスト ボックス 45">
            <a:extLst>
              <a:ext uri="{FF2B5EF4-FFF2-40B4-BE49-F238E27FC236}">
                <a16:creationId xmlns:a16="http://schemas.microsoft.com/office/drawing/2014/main" id="{68A35A41-A7D7-6E96-5C13-A517F7DB301E}"/>
              </a:ext>
            </a:extLst>
          </p:cNvPr>
          <p:cNvSpPr txBox="1"/>
          <p:nvPr/>
        </p:nvSpPr>
        <p:spPr>
          <a:xfrm>
            <a:off x="2723559" y="1630461"/>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8" name="カギ線コネクタ 209">
            <a:extLst>
              <a:ext uri="{FF2B5EF4-FFF2-40B4-BE49-F238E27FC236}">
                <a16:creationId xmlns:a16="http://schemas.microsoft.com/office/drawing/2014/main" id="{CB2CB66B-C4B8-6A24-3718-BFDAE35F50EF}"/>
              </a:ext>
            </a:extLst>
          </p:cNvPr>
          <p:cNvCxnSpPr>
            <a:cxnSpLocks/>
            <a:stCxn id="410" idx="3"/>
            <a:endCxn id="45" idx="1"/>
          </p:cNvCxnSpPr>
          <p:nvPr/>
        </p:nvCxnSpPr>
        <p:spPr>
          <a:xfrm flipV="1">
            <a:off x="2765291" y="1589831"/>
            <a:ext cx="1477549" cy="64716"/>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55" name="カギ線コネクタ 209">
            <a:extLst>
              <a:ext uri="{FF2B5EF4-FFF2-40B4-BE49-F238E27FC236}">
                <a16:creationId xmlns:a16="http://schemas.microsoft.com/office/drawing/2014/main" id="{98DE4341-6EF2-14E4-67DA-287467FF24CA}"/>
              </a:ext>
            </a:extLst>
          </p:cNvPr>
          <p:cNvCxnSpPr>
            <a:cxnSpLocks/>
            <a:stCxn id="473" idx="3"/>
            <a:endCxn id="40" idx="1"/>
          </p:cNvCxnSpPr>
          <p:nvPr/>
        </p:nvCxnSpPr>
        <p:spPr>
          <a:xfrm flipV="1">
            <a:off x="2751295" y="755299"/>
            <a:ext cx="1483768" cy="56324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6" name="カギ線コネクタ 79">
            <a:extLst>
              <a:ext uri="{FF2B5EF4-FFF2-40B4-BE49-F238E27FC236}">
                <a16:creationId xmlns:a16="http://schemas.microsoft.com/office/drawing/2014/main" id="{36E93110-345E-8CE6-F82F-9A1D6CF8014B}"/>
              </a:ext>
            </a:extLst>
          </p:cNvPr>
          <p:cNvCxnSpPr>
            <a:cxnSpLocks/>
            <a:stCxn id="36" idx="3"/>
            <a:endCxn id="29" idx="1"/>
          </p:cNvCxnSpPr>
          <p:nvPr/>
        </p:nvCxnSpPr>
        <p:spPr>
          <a:xfrm>
            <a:off x="5320881" y="2448079"/>
            <a:ext cx="784467" cy="3788294"/>
          </a:xfrm>
          <a:prstGeom prst="bentConnector3">
            <a:avLst>
              <a:gd name="adj1" fmla="val 50000"/>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514" name="カギ線コネクタ 321">
            <a:extLst>
              <a:ext uri="{FF2B5EF4-FFF2-40B4-BE49-F238E27FC236}">
                <a16:creationId xmlns:a16="http://schemas.microsoft.com/office/drawing/2014/main" id="{A0206B6F-81D0-94F2-C410-BB0B6DA726E1}"/>
              </a:ext>
            </a:extLst>
          </p:cNvPr>
          <p:cNvCxnSpPr>
            <a:cxnSpLocks/>
            <a:stCxn id="512" idx="2"/>
            <a:endCxn id="589" idx="2"/>
          </p:cNvCxnSpPr>
          <p:nvPr/>
        </p:nvCxnSpPr>
        <p:spPr>
          <a:xfrm rot="5400000" flipH="1">
            <a:off x="4043864" y="3442295"/>
            <a:ext cx="340090" cy="774516"/>
          </a:xfrm>
          <a:prstGeom prst="bentConnector3">
            <a:avLst>
              <a:gd name="adj1" fmla="val -67217"/>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459" name="カギ線コネクタ 209">
            <a:extLst>
              <a:ext uri="{FF2B5EF4-FFF2-40B4-BE49-F238E27FC236}">
                <a16:creationId xmlns:a16="http://schemas.microsoft.com/office/drawing/2014/main" id="{83424CEF-B78A-B982-5C0B-F52F0045F77D}"/>
              </a:ext>
            </a:extLst>
          </p:cNvPr>
          <p:cNvCxnSpPr>
            <a:cxnSpLocks/>
            <a:stCxn id="472" idx="3"/>
            <a:endCxn id="36" idx="1"/>
          </p:cNvCxnSpPr>
          <p:nvPr/>
        </p:nvCxnSpPr>
        <p:spPr>
          <a:xfrm>
            <a:off x="2741770" y="1996340"/>
            <a:ext cx="1499684" cy="45173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472" name="正方形/長方形 471">
            <a:extLst>
              <a:ext uri="{FF2B5EF4-FFF2-40B4-BE49-F238E27FC236}">
                <a16:creationId xmlns:a16="http://schemas.microsoft.com/office/drawing/2014/main" id="{9820B1AE-0EC5-F769-E76C-B8959B20EAAD}"/>
              </a:ext>
            </a:extLst>
          </p:cNvPr>
          <p:cNvSpPr/>
          <p:nvPr/>
        </p:nvSpPr>
        <p:spPr>
          <a:xfrm>
            <a:off x="2468304" y="18809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73" name="正方形/長方形 472">
            <a:extLst>
              <a:ext uri="{FF2B5EF4-FFF2-40B4-BE49-F238E27FC236}">
                <a16:creationId xmlns:a16="http://schemas.microsoft.com/office/drawing/2014/main" id="{DBBEF638-36BE-7D7B-0510-0D2FC322DCAE}"/>
              </a:ext>
            </a:extLst>
          </p:cNvPr>
          <p:cNvSpPr/>
          <p:nvPr/>
        </p:nvSpPr>
        <p:spPr>
          <a:xfrm>
            <a:off x="2477829" y="1203179"/>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02" name="カギ線コネクタ 178">
            <a:extLst>
              <a:ext uri="{FF2B5EF4-FFF2-40B4-BE49-F238E27FC236}">
                <a16:creationId xmlns:a16="http://schemas.microsoft.com/office/drawing/2014/main" id="{76A2827A-7758-E1D6-8DFB-080799FC44C8}"/>
              </a:ext>
            </a:extLst>
          </p:cNvPr>
          <p:cNvCxnSpPr>
            <a:cxnSpLocks/>
            <a:stCxn id="511" idx="0"/>
            <a:endCxn id="505" idx="1"/>
          </p:cNvCxnSpPr>
          <p:nvPr/>
        </p:nvCxnSpPr>
        <p:spPr>
          <a:xfrm>
            <a:off x="9246923" y="250949"/>
            <a:ext cx="1177714" cy="81150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05" name="テキスト ボックス 504">
            <a:extLst>
              <a:ext uri="{FF2B5EF4-FFF2-40B4-BE49-F238E27FC236}">
                <a16:creationId xmlns:a16="http://schemas.microsoft.com/office/drawing/2014/main" id="{36851B98-B907-A432-D81A-8F76E3752D85}"/>
              </a:ext>
            </a:extLst>
          </p:cNvPr>
          <p:cNvSpPr txBox="1"/>
          <p:nvPr/>
        </p:nvSpPr>
        <p:spPr>
          <a:xfrm>
            <a:off x="10424637" y="915628"/>
            <a:ext cx="1421271"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熱カメラ</a:t>
            </a:r>
          </a:p>
        </p:txBody>
      </p:sp>
      <p:sp>
        <p:nvSpPr>
          <p:cNvPr id="511" name="フローチャート: 処理 510">
            <a:extLst>
              <a:ext uri="{FF2B5EF4-FFF2-40B4-BE49-F238E27FC236}">
                <a16:creationId xmlns:a16="http://schemas.microsoft.com/office/drawing/2014/main" id="{24086DC1-D155-1297-005B-64F930A54A4B}"/>
              </a:ext>
            </a:extLst>
          </p:cNvPr>
          <p:cNvSpPr/>
          <p:nvPr/>
        </p:nvSpPr>
        <p:spPr>
          <a:xfrm rot="5400000">
            <a:off x="9066923" y="250949"/>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67" name="カギ線コネクタ 178">
            <a:extLst>
              <a:ext uri="{FF2B5EF4-FFF2-40B4-BE49-F238E27FC236}">
                <a16:creationId xmlns:a16="http://schemas.microsoft.com/office/drawing/2014/main" id="{3B3969EB-6514-B82E-9768-34DD98B737FF}"/>
              </a:ext>
            </a:extLst>
          </p:cNvPr>
          <p:cNvCxnSpPr>
            <a:cxnSpLocks/>
            <a:stCxn id="226" idx="0"/>
            <a:endCxn id="73" idx="1"/>
          </p:cNvCxnSpPr>
          <p:nvPr/>
        </p:nvCxnSpPr>
        <p:spPr>
          <a:xfrm>
            <a:off x="6962282" y="250949"/>
            <a:ext cx="1313255" cy="375153"/>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B3C8C135-A5E7-5C1F-AC16-9B988D623696}"/>
              </a:ext>
            </a:extLst>
          </p:cNvPr>
          <p:cNvSpPr txBox="1"/>
          <p:nvPr/>
        </p:nvSpPr>
        <p:spPr>
          <a:xfrm>
            <a:off x="8275537" y="479272"/>
            <a:ext cx="1421271"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俯瞰カメラ</a:t>
            </a:r>
          </a:p>
        </p:txBody>
      </p:sp>
      <p:sp>
        <p:nvSpPr>
          <p:cNvPr id="86" name="テキスト ボックス 85">
            <a:extLst>
              <a:ext uri="{FF2B5EF4-FFF2-40B4-BE49-F238E27FC236}">
                <a16:creationId xmlns:a16="http://schemas.microsoft.com/office/drawing/2014/main" id="{137FE6B6-AA82-4B40-4D0D-59E1B6511707}"/>
              </a:ext>
            </a:extLst>
          </p:cNvPr>
          <p:cNvSpPr txBox="1"/>
          <p:nvPr/>
        </p:nvSpPr>
        <p:spPr>
          <a:xfrm>
            <a:off x="10421054" y="533688"/>
            <a:ext cx="1640012"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中央カメラ</a:t>
            </a:r>
          </a:p>
        </p:txBody>
      </p:sp>
      <p:cxnSp>
        <p:nvCxnSpPr>
          <p:cNvPr id="87" name="カギ線コネクタ 178">
            <a:extLst>
              <a:ext uri="{FF2B5EF4-FFF2-40B4-BE49-F238E27FC236}">
                <a16:creationId xmlns:a16="http://schemas.microsoft.com/office/drawing/2014/main" id="{3C3F8D30-28F4-5474-6C7A-A6DBB50FB908}"/>
              </a:ext>
            </a:extLst>
          </p:cNvPr>
          <p:cNvCxnSpPr>
            <a:cxnSpLocks/>
            <a:stCxn id="124" idx="0"/>
            <a:endCxn id="86" idx="0"/>
          </p:cNvCxnSpPr>
          <p:nvPr/>
        </p:nvCxnSpPr>
        <p:spPr>
          <a:xfrm>
            <a:off x="2324191" y="117246"/>
            <a:ext cx="8916869" cy="416442"/>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BEB8D8B0-DD55-A6B2-61D8-5BEC0ACF2524}"/>
              </a:ext>
            </a:extLst>
          </p:cNvPr>
          <p:cNvSpPr txBox="1"/>
          <p:nvPr/>
        </p:nvSpPr>
        <p:spPr>
          <a:xfrm>
            <a:off x="10421054" y="1287455"/>
            <a:ext cx="1079246" cy="293660"/>
          </a:xfrm>
          <a:prstGeom prst="rect">
            <a:avLst/>
          </a:prstGeom>
          <a:solidFill>
            <a:schemeClr val="bg1"/>
          </a:solidFill>
          <a:ln w="19050">
            <a:solidFill>
              <a:schemeClr val="accent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CO2</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センサ</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96" name="カギ線コネクタ 178">
            <a:extLst>
              <a:ext uri="{FF2B5EF4-FFF2-40B4-BE49-F238E27FC236}">
                <a16:creationId xmlns:a16="http://schemas.microsoft.com/office/drawing/2014/main" id="{06BE6F5C-2853-BB6E-85BE-05D368F71099}"/>
              </a:ext>
            </a:extLst>
          </p:cNvPr>
          <p:cNvCxnSpPr>
            <a:cxnSpLocks/>
            <a:stCxn id="511" idx="0"/>
            <a:endCxn id="95" idx="1"/>
          </p:cNvCxnSpPr>
          <p:nvPr/>
        </p:nvCxnSpPr>
        <p:spPr>
          <a:xfrm>
            <a:off x="9246923" y="250949"/>
            <a:ext cx="1174131" cy="1183336"/>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24" name="フローチャート: 処理 123">
            <a:extLst>
              <a:ext uri="{FF2B5EF4-FFF2-40B4-BE49-F238E27FC236}">
                <a16:creationId xmlns:a16="http://schemas.microsoft.com/office/drawing/2014/main" id="{DB4E9587-4FC3-007C-315B-76D9BD575558}"/>
              </a:ext>
            </a:extLst>
          </p:cNvPr>
          <p:cNvSpPr/>
          <p:nvPr/>
        </p:nvSpPr>
        <p:spPr>
          <a:xfrm rot="5400000">
            <a:off x="2144191" y="117246"/>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20" name="カギ線コネクタ 178">
            <a:extLst>
              <a:ext uri="{FF2B5EF4-FFF2-40B4-BE49-F238E27FC236}">
                <a16:creationId xmlns:a16="http://schemas.microsoft.com/office/drawing/2014/main" id="{3B97185B-FDD0-FBD2-C014-4D74242403DC}"/>
              </a:ext>
            </a:extLst>
          </p:cNvPr>
          <p:cNvCxnSpPr>
            <a:cxnSpLocks/>
            <a:stCxn id="124" idx="2"/>
            <a:endCxn id="410" idx="0"/>
          </p:cNvCxnSpPr>
          <p:nvPr/>
        </p:nvCxnSpPr>
        <p:spPr>
          <a:xfrm rot="10800000" flipV="1">
            <a:off x="1838074" y="117246"/>
            <a:ext cx="486116" cy="978116"/>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41" name="正方形/長方形 540">
            <a:extLst>
              <a:ext uri="{FF2B5EF4-FFF2-40B4-BE49-F238E27FC236}">
                <a16:creationId xmlns:a16="http://schemas.microsoft.com/office/drawing/2014/main" id="{5D38453F-FE4C-C947-E669-A8147D3B2561}"/>
              </a:ext>
            </a:extLst>
          </p:cNvPr>
          <p:cNvSpPr/>
          <p:nvPr/>
        </p:nvSpPr>
        <p:spPr>
          <a:xfrm>
            <a:off x="2404457" y="1972624"/>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5" name="フローチャート: 処理 544">
            <a:extLst>
              <a:ext uri="{FF2B5EF4-FFF2-40B4-BE49-F238E27FC236}">
                <a16:creationId xmlns:a16="http://schemas.microsoft.com/office/drawing/2014/main" id="{1A480850-28A1-5048-37F7-BEDBC77EBFBA}"/>
              </a:ext>
            </a:extLst>
          </p:cNvPr>
          <p:cNvSpPr/>
          <p:nvPr/>
        </p:nvSpPr>
        <p:spPr>
          <a:xfrm>
            <a:off x="4781167" y="3674788"/>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46" name="カギ線コネクタ 209">
            <a:extLst>
              <a:ext uri="{FF2B5EF4-FFF2-40B4-BE49-F238E27FC236}">
                <a16:creationId xmlns:a16="http://schemas.microsoft.com/office/drawing/2014/main" id="{6AB34B35-8322-44C7-28A0-C3976F8F1E55}"/>
              </a:ext>
            </a:extLst>
          </p:cNvPr>
          <p:cNvCxnSpPr>
            <a:cxnSpLocks/>
            <a:stCxn id="545" idx="2"/>
            <a:endCxn id="326" idx="3"/>
          </p:cNvCxnSpPr>
          <p:nvPr/>
        </p:nvCxnSpPr>
        <p:spPr>
          <a:xfrm rot="5400000">
            <a:off x="4481081" y="4088331"/>
            <a:ext cx="893628" cy="66544"/>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59" name="テキスト ボックス 558">
            <a:extLst>
              <a:ext uri="{FF2B5EF4-FFF2-40B4-BE49-F238E27FC236}">
                <a16:creationId xmlns:a16="http://schemas.microsoft.com/office/drawing/2014/main" id="{C154EEDA-8E37-4076-B4C8-41566555E812}"/>
              </a:ext>
            </a:extLst>
          </p:cNvPr>
          <p:cNvSpPr txBox="1"/>
          <p:nvPr/>
        </p:nvSpPr>
        <p:spPr>
          <a:xfrm rot="16200000">
            <a:off x="1749581" y="228736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3" name="テキスト ボックス 562">
            <a:extLst>
              <a:ext uri="{FF2B5EF4-FFF2-40B4-BE49-F238E27FC236}">
                <a16:creationId xmlns:a16="http://schemas.microsoft.com/office/drawing/2014/main" id="{B3C4936D-FED9-A7A4-F788-F48D7E0BBBF0}"/>
              </a:ext>
            </a:extLst>
          </p:cNvPr>
          <p:cNvSpPr txBox="1"/>
          <p:nvPr/>
        </p:nvSpPr>
        <p:spPr>
          <a:xfrm rot="16200000">
            <a:off x="1680603" y="15431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4" name="テキスト ボックス 563">
            <a:extLst>
              <a:ext uri="{FF2B5EF4-FFF2-40B4-BE49-F238E27FC236}">
                <a16:creationId xmlns:a16="http://schemas.microsoft.com/office/drawing/2014/main" id="{8E5FE9B1-86BE-5B5F-8046-5E9B99C26FCD}"/>
              </a:ext>
            </a:extLst>
          </p:cNvPr>
          <p:cNvSpPr txBox="1"/>
          <p:nvPr/>
        </p:nvSpPr>
        <p:spPr>
          <a:xfrm rot="16200000">
            <a:off x="1900878" y="629350"/>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6" name="テキスト ボックス 565">
            <a:extLst>
              <a:ext uri="{FF2B5EF4-FFF2-40B4-BE49-F238E27FC236}">
                <a16:creationId xmlns:a16="http://schemas.microsoft.com/office/drawing/2014/main" id="{EC19A867-63FB-89A6-693D-A3606538662B}"/>
              </a:ext>
            </a:extLst>
          </p:cNvPr>
          <p:cNvSpPr txBox="1"/>
          <p:nvPr/>
        </p:nvSpPr>
        <p:spPr>
          <a:xfrm>
            <a:off x="279037" y="5336286"/>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(19v)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130" name="テキスト ボックス 129">
            <a:extLst>
              <a:ext uri="{FF2B5EF4-FFF2-40B4-BE49-F238E27FC236}">
                <a16:creationId xmlns:a16="http://schemas.microsoft.com/office/drawing/2014/main" id="{7886F5AC-706E-BA41-1422-194517D13495}"/>
              </a:ext>
            </a:extLst>
          </p:cNvPr>
          <p:cNvSpPr txBox="1"/>
          <p:nvPr/>
        </p:nvSpPr>
        <p:spPr>
          <a:xfrm>
            <a:off x="4595073" y="6294717"/>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(20v)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131" name="カギ線コネクタ 48">
            <a:extLst>
              <a:ext uri="{FF2B5EF4-FFF2-40B4-BE49-F238E27FC236}">
                <a16:creationId xmlns:a16="http://schemas.microsoft.com/office/drawing/2014/main" id="{C908FDA1-9614-8049-6807-660C8D7F7D47}"/>
              </a:ext>
            </a:extLst>
          </p:cNvPr>
          <p:cNvCxnSpPr>
            <a:cxnSpLocks/>
            <a:stCxn id="130" idx="0"/>
            <a:endCxn id="532" idx="2"/>
          </p:cNvCxnSpPr>
          <p:nvPr/>
        </p:nvCxnSpPr>
        <p:spPr>
          <a:xfrm rot="5400000" flipH="1" flipV="1">
            <a:off x="3716516" y="4765140"/>
            <a:ext cx="2873114" cy="186040"/>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F854F295-47C4-8C8C-5F18-C09E903E7F79}"/>
              </a:ext>
            </a:extLst>
          </p:cNvPr>
          <p:cNvSpPr txBox="1"/>
          <p:nvPr/>
        </p:nvSpPr>
        <p:spPr>
          <a:xfrm flipH="1">
            <a:off x="9547625" y="1992196"/>
            <a:ext cx="124058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External Port</a:t>
            </a:r>
            <a:endParaRPr kumimoji="1"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26" name="フローチャート: 処理 225">
            <a:extLst>
              <a:ext uri="{FF2B5EF4-FFF2-40B4-BE49-F238E27FC236}">
                <a16:creationId xmlns:a16="http://schemas.microsoft.com/office/drawing/2014/main" id="{4A13FC17-8793-57A9-761B-57A38B044286}"/>
              </a:ext>
            </a:extLst>
          </p:cNvPr>
          <p:cNvSpPr/>
          <p:nvPr/>
        </p:nvSpPr>
        <p:spPr>
          <a:xfrm rot="5400000">
            <a:off x="6782282" y="250949"/>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2" name="テキスト ボックス 231">
            <a:extLst>
              <a:ext uri="{FF2B5EF4-FFF2-40B4-BE49-F238E27FC236}">
                <a16:creationId xmlns:a16="http://schemas.microsoft.com/office/drawing/2014/main" id="{61D5B766-7F56-2305-E391-23AC570CCB4D}"/>
              </a:ext>
            </a:extLst>
          </p:cNvPr>
          <p:cNvSpPr txBox="1"/>
          <p:nvPr/>
        </p:nvSpPr>
        <p:spPr>
          <a:xfrm>
            <a:off x="5971136" y="937458"/>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(12v)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233" name="カギ線コネクタ 37">
            <a:extLst>
              <a:ext uri="{FF2B5EF4-FFF2-40B4-BE49-F238E27FC236}">
                <a16:creationId xmlns:a16="http://schemas.microsoft.com/office/drawing/2014/main" id="{9A7D6EEF-9E99-5586-C9FC-DC800CD11FA4}"/>
              </a:ext>
            </a:extLst>
          </p:cNvPr>
          <p:cNvCxnSpPr>
            <a:cxnSpLocks/>
            <a:stCxn id="139" idx="0"/>
            <a:endCxn id="232" idx="2"/>
          </p:cNvCxnSpPr>
          <p:nvPr/>
        </p:nvCxnSpPr>
        <p:spPr>
          <a:xfrm rot="16200000" flipV="1">
            <a:off x="5652390" y="2216924"/>
            <a:ext cx="1831236" cy="26378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37" name="カギ線コネクタ 37">
            <a:extLst>
              <a:ext uri="{FF2B5EF4-FFF2-40B4-BE49-F238E27FC236}">
                <a16:creationId xmlns:a16="http://schemas.microsoft.com/office/drawing/2014/main" id="{C7B87975-EF46-E5B3-6FA0-E79D7580361F}"/>
              </a:ext>
            </a:extLst>
          </p:cNvPr>
          <p:cNvCxnSpPr>
            <a:cxnSpLocks/>
            <a:stCxn id="40" idx="2"/>
            <a:endCxn id="232" idx="1"/>
          </p:cNvCxnSpPr>
          <p:nvPr/>
        </p:nvCxnSpPr>
        <p:spPr>
          <a:xfrm rot="16200000" flipH="1">
            <a:off x="5281877" y="496068"/>
            <a:ext cx="182159" cy="1196359"/>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37" name="グループ化 136">
            <a:extLst>
              <a:ext uri="{FF2B5EF4-FFF2-40B4-BE49-F238E27FC236}">
                <a16:creationId xmlns:a16="http://schemas.microsoft.com/office/drawing/2014/main" id="{98059A86-874D-211D-55B0-E69AEFF1ADCC}"/>
              </a:ext>
            </a:extLst>
          </p:cNvPr>
          <p:cNvGrpSpPr/>
          <p:nvPr/>
        </p:nvGrpSpPr>
        <p:grpSpPr>
          <a:xfrm>
            <a:off x="6321556" y="2965740"/>
            <a:ext cx="2664617" cy="609736"/>
            <a:chOff x="6449221" y="4527124"/>
            <a:chExt cx="2664617" cy="609736"/>
          </a:xfrm>
        </p:grpSpPr>
        <p:sp>
          <p:nvSpPr>
            <p:cNvPr id="138" name="テキスト ボックス 137">
              <a:extLst>
                <a:ext uri="{FF2B5EF4-FFF2-40B4-BE49-F238E27FC236}">
                  <a16:creationId xmlns:a16="http://schemas.microsoft.com/office/drawing/2014/main" id="{B1994C57-349D-27BB-4247-4C08BCE72C73}"/>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（アーム上部）</a:t>
              </a:r>
            </a:p>
          </p:txBody>
        </p:sp>
        <p:sp>
          <p:nvSpPr>
            <p:cNvPr id="139" name="テキスト ボックス 138">
              <a:extLst>
                <a:ext uri="{FF2B5EF4-FFF2-40B4-BE49-F238E27FC236}">
                  <a16:creationId xmlns:a16="http://schemas.microsoft.com/office/drawing/2014/main" id="{4741CDF4-254D-3A8A-ECC7-DB518A9626EC}"/>
                </a:ext>
              </a:extLst>
            </p:cNvPr>
            <p:cNvSpPr txBox="1"/>
            <p:nvPr/>
          </p:nvSpPr>
          <p:spPr>
            <a:xfrm>
              <a:off x="6543076"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p>
          </p:txBody>
        </p:sp>
        <p:sp>
          <p:nvSpPr>
            <p:cNvPr id="140" name="テキスト ボックス 139">
              <a:extLst>
                <a:ext uri="{FF2B5EF4-FFF2-40B4-BE49-F238E27FC236}">
                  <a16:creationId xmlns:a16="http://schemas.microsoft.com/office/drawing/2014/main" id="{DE09B23F-0DCC-6D44-8784-DBDDC08D6C62}"/>
                </a:ext>
              </a:extLst>
            </p:cNvPr>
            <p:cNvSpPr txBox="1"/>
            <p:nvPr/>
          </p:nvSpPr>
          <p:spPr>
            <a:xfrm>
              <a:off x="7497828"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p>
          </p:txBody>
        </p:sp>
        <p:sp>
          <p:nvSpPr>
            <p:cNvPr id="141" name="テキスト ボックス 140">
              <a:extLst>
                <a:ext uri="{FF2B5EF4-FFF2-40B4-BE49-F238E27FC236}">
                  <a16:creationId xmlns:a16="http://schemas.microsoft.com/office/drawing/2014/main" id="{23DE052C-E68C-24FF-4BD5-292530C54D84}"/>
                </a:ext>
              </a:extLst>
            </p:cNvPr>
            <p:cNvSpPr txBox="1"/>
            <p:nvPr/>
          </p:nvSpPr>
          <p:spPr>
            <a:xfrm>
              <a:off x="8452581"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手首</a:t>
              </a:r>
            </a:p>
          </p:txBody>
        </p:sp>
      </p:grpSp>
      <p:cxnSp>
        <p:nvCxnSpPr>
          <p:cNvPr id="256" name="カギ線コネクタ 79">
            <a:extLst>
              <a:ext uri="{FF2B5EF4-FFF2-40B4-BE49-F238E27FC236}">
                <a16:creationId xmlns:a16="http://schemas.microsoft.com/office/drawing/2014/main" id="{973C927A-6B09-E8ED-D425-318EA4A4F568}"/>
              </a:ext>
            </a:extLst>
          </p:cNvPr>
          <p:cNvCxnSpPr>
            <a:cxnSpLocks/>
            <a:stCxn id="345" idx="0"/>
            <a:endCxn id="40" idx="3"/>
          </p:cNvCxnSpPr>
          <p:nvPr/>
        </p:nvCxnSpPr>
        <p:spPr>
          <a:xfrm rot="16200000" flipV="1">
            <a:off x="6091444" y="-21655"/>
            <a:ext cx="404012" cy="1957920"/>
          </a:xfrm>
          <a:prstGeom prst="bentConnector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9" name="カギ線コネクタ 37">
            <a:extLst>
              <a:ext uri="{FF2B5EF4-FFF2-40B4-BE49-F238E27FC236}">
                <a16:creationId xmlns:a16="http://schemas.microsoft.com/office/drawing/2014/main" id="{5C43908A-6B10-B2A0-9EDA-F9700CDA20E4}"/>
              </a:ext>
            </a:extLst>
          </p:cNvPr>
          <p:cNvCxnSpPr>
            <a:cxnSpLocks/>
            <a:stCxn id="40" idx="3"/>
            <a:endCxn id="345" idx="0"/>
          </p:cNvCxnSpPr>
          <p:nvPr/>
        </p:nvCxnSpPr>
        <p:spPr>
          <a:xfrm>
            <a:off x="5314490" y="755299"/>
            <a:ext cx="1957920" cy="404012"/>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410" name="テキスト ボックス 409">
            <a:extLst>
              <a:ext uri="{FF2B5EF4-FFF2-40B4-BE49-F238E27FC236}">
                <a16:creationId xmlns:a16="http://schemas.microsoft.com/office/drawing/2014/main" id="{3610020B-EC37-6004-3B6E-537590925BA3}"/>
              </a:ext>
            </a:extLst>
          </p:cNvPr>
          <p:cNvSpPr txBox="1"/>
          <p:nvPr/>
        </p:nvSpPr>
        <p:spPr>
          <a:xfrm>
            <a:off x="910857" y="1095362"/>
            <a:ext cx="1854434" cy="1118369"/>
          </a:xfrm>
          <a:prstGeom prst="rect">
            <a:avLst/>
          </a:prstGeom>
          <a:solidFill>
            <a:schemeClr val="bg1"/>
          </a:solidFill>
          <a:ln w="19050">
            <a:solidFill>
              <a:schemeClr val="accent5"/>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Robot Arm PC</a:t>
            </a: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30" name="カギ線コネクタ 48">
            <a:extLst>
              <a:ext uri="{FF2B5EF4-FFF2-40B4-BE49-F238E27FC236}">
                <a16:creationId xmlns:a16="http://schemas.microsoft.com/office/drawing/2014/main" id="{F706E129-56FE-6108-5538-7E467A38D783}"/>
              </a:ext>
            </a:extLst>
          </p:cNvPr>
          <p:cNvCxnSpPr>
            <a:cxnSpLocks/>
            <a:stCxn id="364" idx="1"/>
            <a:endCxn id="211" idx="2"/>
          </p:cNvCxnSpPr>
          <p:nvPr/>
        </p:nvCxnSpPr>
        <p:spPr>
          <a:xfrm rot="10800000">
            <a:off x="3562630" y="3695213"/>
            <a:ext cx="282186" cy="1429583"/>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55" name="正方形/長方形 354">
            <a:extLst>
              <a:ext uri="{FF2B5EF4-FFF2-40B4-BE49-F238E27FC236}">
                <a16:creationId xmlns:a16="http://schemas.microsoft.com/office/drawing/2014/main" id="{5DE91646-608E-C2E5-82D3-E27F5BE0A238}"/>
              </a:ext>
            </a:extLst>
          </p:cNvPr>
          <p:cNvSpPr/>
          <p:nvPr/>
        </p:nvSpPr>
        <p:spPr>
          <a:xfrm>
            <a:off x="6499873" y="189766"/>
            <a:ext cx="1041550" cy="308167"/>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rPr>
              <a:t>USB hub</a:t>
            </a:r>
            <a:endParaRPr kumimoji="1" lang="ja-JP" altLang="en-US"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endParaRPr>
          </a:p>
        </p:txBody>
      </p:sp>
      <p:sp>
        <p:nvSpPr>
          <p:cNvPr id="364" name="テキスト ボックス 363">
            <a:extLst>
              <a:ext uri="{FF2B5EF4-FFF2-40B4-BE49-F238E27FC236}">
                <a16:creationId xmlns:a16="http://schemas.microsoft.com/office/drawing/2014/main" id="{70FAA917-8FD9-5546-270D-B7A1F3A6D902}"/>
              </a:ext>
            </a:extLst>
          </p:cNvPr>
          <p:cNvSpPr txBox="1"/>
          <p:nvPr/>
        </p:nvSpPr>
        <p:spPr>
          <a:xfrm>
            <a:off x="3844816" y="4876925"/>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(12v)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367" name="カギ線コネクタ 48">
            <a:extLst>
              <a:ext uri="{FF2B5EF4-FFF2-40B4-BE49-F238E27FC236}">
                <a16:creationId xmlns:a16="http://schemas.microsoft.com/office/drawing/2014/main" id="{0F36976C-A24C-565A-301D-7D92E66D6604}"/>
              </a:ext>
            </a:extLst>
          </p:cNvPr>
          <p:cNvCxnSpPr>
            <a:cxnSpLocks/>
            <a:stCxn id="396" idx="3"/>
            <a:endCxn id="364" idx="2"/>
          </p:cNvCxnSpPr>
          <p:nvPr/>
        </p:nvCxnSpPr>
        <p:spPr>
          <a:xfrm flipV="1">
            <a:off x="3700041" y="5372665"/>
            <a:ext cx="609755" cy="1174605"/>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4" name="カギ線コネクタ 48">
            <a:extLst>
              <a:ext uri="{FF2B5EF4-FFF2-40B4-BE49-F238E27FC236}">
                <a16:creationId xmlns:a16="http://schemas.microsoft.com/office/drawing/2014/main" id="{00E8FA0D-E63F-3A88-48A7-B35C879CCC62}"/>
              </a:ext>
            </a:extLst>
          </p:cNvPr>
          <p:cNvCxnSpPr>
            <a:cxnSpLocks/>
            <a:stCxn id="680" idx="0"/>
            <a:endCxn id="332" idx="2"/>
          </p:cNvCxnSpPr>
          <p:nvPr/>
        </p:nvCxnSpPr>
        <p:spPr>
          <a:xfrm rot="16200000" flipV="1">
            <a:off x="2188122" y="3527806"/>
            <a:ext cx="1050925" cy="1314330"/>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95" name="フローチャート: 処理 594">
            <a:extLst>
              <a:ext uri="{FF2B5EF4-FFF2-40B4-BE49-F238E27FC236}">
                <a16:creationId xmlns:a16="http://schemas.microsoft.com/office/drawing/2014/main" id="{EC1E269E-5A0C-9766-766F-4BD0483BA05E}"/>
              </a:ext>
            </a:extLst>
          </p:cNvPr>
          <p:cNvSpPr/>
          <p:nvPr/>
        </p:nvSpPr>
        <p:spPr>
          <a:xfrm>
            <a:off x="1445785" y="3604206"/>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96" name="カギ線コネクタ 321">
            <a:extLst>
              <a:ext uri="{FF2B5EF4-FFF2-40B4-BE49-F238E27FC236}">
                <a16:creationId xmlns:a16="http://schemas.microsoft.com/office/drawing/2014/main" id="{107C8991-C0C1-FD67-735C-A08FF140223B}"/>
              </a:ext>
            </a:extLst>
          </p:cNvPr>
          <p:cNvCxnSpPr>
            <a:cxnSpLocks/>
            <a:stCxn id="595" idx="0"/>
            <a:endCxn id="588" idx="0"/>
          </p:cNvCxnSpPr>
          <p:nvPr/>
        </p:nvCxnSpPr>
        <p:spPr>
          <a:xfrm rot="5400000" flipH="1" flipV="1">
            <a:off x="2417755" y="2699286"/>
            <a:ext cx="112950" cy="1696891"/>
          </a:xfrm>
          <a:prstGeom prst="bentConnector3">
            <a:avLst>
              <a:gd name="adj1" fmla="val 30239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sp>
        <p:nvSpPr>
          <p:cNvPr id="680" name="フローチャート: 処理 679">
            <a:extLst>
              <a:ext uri="{FF2B5EF4-FFF2-40B4-BE49-F238E27FC236}">
                <a16:creationId xmlns:a16="http://schemas.microsoft.com/office/drawing/2014/main" id="{4C38B553-735A-DED7-CA75-35A395AE06AC}"/>
              </a:ext>
            </a:extLst>
          </p:cNvPr>
          <p:cNvSpPr/>
          <p:nvPr/>
        </p:nvSpPr>
        <p:spPr>
          <a:xfrm>
            <a:off x="3190749" y="4710433"/>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nvGrpSpPr>
          <p:cNvPr id="644" name="グループ化 643">
            <a:extLst>
              <a:ext uri="{FF2B5EF4-FFF2-40B4-BE49-F238E27FC236}">
                <a16:creationId xmlns:a16="http://schemas.microsoft.com/office/drawing/2014/main" id="{F3B2F0F2-6B1F-E3DB-B8B4-A967BE707F40}"/>
              </a:ext>
            </a:extLst>
          </p:cNvPr>
          <p:cNvGrpSpPr/>
          <p:nvPr/>
        </p:nvGrpSpPr>
        <p:grpSpPr>
          <a:xfrm>
            <a:off x="1774286" y="3399997"/>
            <a:ext cx="1128752" cy="293660"/>
            <a:chOff x="1640643" y="3399997"/>
            <a:chExt cx="1128752" cy="293660"/>
          </a:xfrm>
        </p:grpSpPr>
        <p:sp>
          <p:nvSpPr>
            <p:cNvPr id="332" name="正方形/長方形 331">
              <a:extLst>
                <a:ext uri="{FF2B5EF4-FFF2-40B4-BE49-F238E27FC236}">
                  <a16:creationId xmlns:a16="http://schemas.microsoft.com/office/drawing/2014/main" id="{D6E26B9D-B4B7-77D7-373F-23280E273E71}"/>
                </a:ext>
              </a:extLst>
            </p:cNvPr>
            <p:cNvSpPr/>
            <p:nvPr/>
          </p:nvSpPr>
          <p:spPr>
            <a:xfrm>
              <a:off x="1786043"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33" name="正方形/長方形 332">
              <a:extLst>
                <a:ext uri="{FF2B5EF4-FFF2-40B4-BE49-F238E27FC236}">
                  <a16:creationId xmlns:a16="http://schemas.microsoft.com/office/drawing/2014/main" id="{A140023F-C50C-EC7B-0D9B-ABD251217918}"/>
                </a:ext>
              </a:extLst>
            </p:cNvPr>
            <p:cNvSpPr/>
            <p:nvPr/>
          </p:nvSpPr>
          <p:spPr>
            <a:xfrm>
              <a:off x="2290018"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9" name="テキスト ボックス 508">
              <a:extLst>
                <a:ext uri="{FF2B5EF4-FFF2-40B4-BE49-F238E27FC236}">
                  <a16:creationId xmlns:a16="http://schemas.microsoft.com/office/drawing/2014/main" id="{6D856C7B-ACA6-66EC-1E26-D45BD1A2F643}"/>
                </a:ext>
              </a:extLst>
            </p:cNvPr>
            <p:cNvSpPr txBox="1"/>
            <p:nvPr/>
          </p:nvSpPr>
          <p:spPr>
            <a:xfrm>
              <a:off x="1640643" y="3399997"/>
              <a:ext cx="1128752"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LiDAR</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645" name="グループ化 644">
            <a:extLst>
              <a:ext uri="{FF2B5EF4-FFF2-40B4-BE49-F238E27FC236}">
                <a16:creationId xmlns:a16="http://schemas.microsoft.com/office/drawing/2014/main" id="{D7E012A5-F03E-A968-47D8-4BD2D9E5D487}"/>
              </a:ext>
            </a:extLst>
          </p:cNvPr>
          <p:cNvGrpSpPr/>
          <p:nvPr/>
        </p:nvGrpSpPr>
        <p:grpSpPr>
          <a:xfrm>
            <a:off x="2999158" y="3401552"/>
            <a:ext cx="1126943" cy="293660"/>
            <a:chOff x="2999158" y="3401552"/>
            <a:chExt cx="1126943" cy="293660"/>
          </a:xfrm>
        </p:grpSpPr>
        <p:sp>
          <p:nvSpPr>
            <p:cNvPr id="588" name="正方形/長方形 587">
              <a:extLst>
                <a:ext uri="{FF2B5EF4-FFF2-40B4-BE49-F238E27FC236}">
                  <a16:creationId xmlns:a16="http://schemas.microsoft.com/office/drawing/2014/main" id="{A03EE6D5-46CC-EB4E-EB7C-88CC83846281}"/>
                </a:ext>
              </a:extLst>
            </p:cNvPr>
            <p:cNvSpPr/>
            <p:nvPr/>
          </p:nvSpPr>
          <p:spPr>
            <a:xfrm>
              <a:off x="3185943" y="3491256"/>
              <a:ext cx="273466" cy="1682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89" name="正方形/長方形 588">
              <a:extLst>
                <a:ext uri="{FF2B5EF4-FFF2-40B4-BE49-F238E27FC236}">
                  <a16:creationId xmlns:a16="http://schemas.microsoft.com/office/drawing/2014/main" id="{204D5997-34C9-06DC-BFB4-7A069C076549}"/>
                </a:ext>
              </a:extLst>
            </p:cNvPr>
            <p:cNvSpPr/>
            <p:nvPr/>
          </p:nvSpPr>
          <p:spPr>
            <a:xfrm>
              <a:off x="3689918"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1" name="テキスト ボックス 210">
              <a:extLst>
                <a:ext uri="{FF2B5EF4-FFF2-40B4-BE49-F238E27FC236}">
                  <a16:creationId xmlns:a16="http://schemas.microsoft.com/office/drawing/2014/main" id="{CA1EF676-70C4-66A0-3F18-76E9ED2D4442}"/>
                </a:ext>
              </a:extLst>
            </p:cNvPr>
            <p:cNvSpPr txBox="1"/>
            <p:nvPr/>
          </p:nvSpPr>
          <p:spPr>
            <a:xfrm>
              <a:off x="2999158" y="3401552"/>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WiFi</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ルーター</a:t>
              </a:r>
            </a:p>
          </p:txBody>
        </p:sp>
      </p:grpSp>
      <p:sp>
        <p:nvSpPr>
          <p:cNvPr id="2" name="テキスト ボックス 1">
            <a:extLst>
              <a:ext uri="{FF2B5EF4-FFF2-40B4-BE49-F238E27FC236}">
                <a16:creationId xmlns:a16="http://schemas.microsoft.com/office/drawing/2014/main" id="{C5A30559-5899-161C-253E-C8D5B7A5C591}"/>
              </a:ext>
            </a:extLst>
          </p:cNvPr>
          <p:cNvSpPr txBox="1"/>
          <p:nvPr/>
        </p:nvSpPr>
        <p:spPr>
          <a:xfrm>
            <a:off x="6668563" y="3585187"/>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13A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9D826F7A-C1E8-C173-FBC9-C6AE69B092A0}"/>
              </a:ext>
            </a:extLst>
          </p:cNvPr>
          <p:cNvSpPr txBox="1"/>
          <p:nvPr/>
        </p:nvSpPr>
        <p:spPr>
          <a:xfrm>
            <a:off x="6364805"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BCCB4E15-41BE-C67C-608E-C4C7B7FCFDCA}"/>
              </a:ext>
            </a:extLst>
          </p:cNvPr>
          <p:cNvSpPr txBox="1"/>
          <p:nvPr/>
        </p:nvSpPr>
        <p:spPr>
          <a:xfrm>
            <a:off x="7658960"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8" name="テキスト ボックス 37">
            <a:extLst>
              <a:ext uri="{FF2B5EF4-FFF2-40B4-BE49-F238E27FC236}">
                <a16:creationId xmlns:a16="http://schemas.microsoft.com/office/drawing/2014/main" id="{2A410BB5-498D-CD12-1633-D1BC4CA4794C}"/>
              </a:ext>
            </a:extLst>
          </p:cNvPr>
          <p:cNvSpPr txBox="1"/>
          <p:nvPr/>
        </p:nvSpPr>
        <p:spPr>
          <a:xfrm>
            <a:off x="7524117" y="3585187"/>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25.5A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4BDA6330-7FF5-2DF2-FCD1-C7F4EDC988CB}"/>
              </a:ext>
            </a:extLst>
          </p:cNvPr>
          <p:cNvSpPr txBox="1"/>
          <p:nvPr/>
        </p:nvSpPr>
        <p:spPr>
          <a:xfrm>
            <a:off x="6017266"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9" name="テキスト ボックス 48">
            <a:extLst>
              <a:ext uri="{FF2B5EF4-FFF2-40B4-BE49-F238E27FC236}">
                <a16:creationId xmlns:a16="http://schemas.microsoft.com/office/drawing/2014/main" id="{3972D842-4B8B-97E5-C67C-724BF1C2EBEF}"/>
              </a:ext>
            </a:extLst>
          </p:cNvPr>
          <p:cNvSpPr txBox="1"/>
          <p:nvPr/>
        </p:nvSpPr>
        <p:spPr>
          <a:xfrm>
            <a:off x="6668097"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7" name="テキスト ボックス 56">
            <a:extLst>
              <a:ext uri="{FF2B5EF4-FFF2-40B4-BE49-F238E27FC236}">
                <a16:creationId xmlns:a16="http://schemas.microsoft.com/office/drawing/2014/main" id="{E52F42B5-CB56-F8C1-5AE6-8245F698F8FB}"/>
              </a:ext>
            </a:extLst>
          </p:cNvPr>
          <p:cNvSpPr txBox="1"/>
          <p:nvPr/>
        </p:nvSpPr>
        <p:spPr>
          <a:xfrm>
            <a:off x="7318928"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D44B42D-D94B-D53D-CD11-F8F2500FD205}"/>
              </a:ext>
            </a:extLst>
          </p:cNvPr>
          <p:cNvSpPr txBox="1"/>
          <p:nvPr/>
        </p:nvSpPr>
        <p:spPr>
          <a:xfrm>
            <a:off x="7969759"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0" name="テキスト ボックス 59">
            <a:extLst>
              <a:ext uri="{FF2B5EF4-FFF2-40B4-BE49-F238E27FC236}">
                <a16:creationId xmlns:a16="http://schemas.microsoft.com/office/drawing/2014/main" id="{E9396F1C-65FB-A01E-0B8C-8DA51C294873}"/>
              </a:ext>
            </a:extLst>
          </p:cNvPr>
          <p:cNvSpPr txBox="1"/>
          <p:nvPr/>
        </p:nvSpPr>
        <p:spPr>
          <a:xfrm>
            <a:off x="6417742" y="1417389"/>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3A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48" name="テキスト ボックス 447">
            <a:extLst>
              <a:ext uri="{FF2B5EF4-FFF2-40B4-BE49-F238E27FC236}">
                <a16:creationId xmlns:a16="http://schemas.microsoft.com/office/drawing/2014/main" id="{E6B67880-4F33-57E6-2CB0-D69D62A4628A}"/>
              </a:ext>
            </a:extLst>
          </p:cNvPr>
          <p:cNvSpPr txBox="1"/>
          <p:nvPr/>
        </p:nvSpPr>
        <p:spPr>
          <a:xfrm>
            <a:off x="6982002" y="2413576"/>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49" name="テキスト ボックス 448">
            <a:extLst>
              <a:ext uri="{FF2B5EF4-FFF2-40B4-BE49-F238E27FC236}">
                <a16:creationId xmlns:a16="http://schemas.microsoft.com/office/drawing/2014/main" id="{6DF5617F-956E-BF72-77D0-494D482767D5}"/>
              </a:ext>
            </a:extLst>
          </p:cNvPr>
          <p:cNvSpPr txBox="1"/>
          <p:nvPr/>
        </p:nvSpPr>
        <p:spPr>
          <a:xfrm>
            <a:off x="9230068" y="2609010"/>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0" name="テキスト ボックス 449">
            <a:extLst>
              <a:ext uri="{FF2B5EF4-FFF2-40B4-BE49-F238E27FC236}">
                <a16:creationId xmlns:a16="http://schemas.microsoft.com/office/drawing/2014/main" id="{95A3E5EC-6795-1923-AD95-FB74A7B3391E}"/>
              </a:ext>
            </a:extLst>
          </p:cNvPr>
          <p:cNvSpPr txBox="1"/>
          <p:nvPr/>
        </p:nvSpPr>
        <p:spPr>
          <a:xfrm>
            <a:off x="8536306" y="2597072"/>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2" name="テキスト ボックス 451">
            <a:extLst>
              <a:ext uri="{FF2B5EF4-FFF2-40B4-BE49-F238E27FC236}">
                <a16:creationId xmlns:a16="http://schemas.microsoft.com/office/drawing/2014/main" id="{CBA0BDFA-C5C5-05BA-FFBA-2F1AB3C76A2C}"/>
              </a:ext>
            </a:extLst>
          </p:cNvPr>
          <p:cNvSpPr txBox="1"/>
          <p:nvPr/>
        </p:nvSpPr>
        <p:spPr>
          <a:xfrm>
            <a:off x="7819514" y="2597072"/>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7.5A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4" name="テキスト ボックス 453">
            <a:extLst>
              <a:ext uri="{FF2B5EF4-FFF2-40B4-BE49-F238E27FC236}">
                <a16:creationId xmlns:a16="http://schemas.microsoft.com/office/drawing/2014/main" id="{15C21739-BFFC-AF86-F709-FE82007758D2}"/>
              </a:ext>
            </a:extLst>
          </p:cNvPr>
          <p:cNvSpPr txBox="1"/>
          <p:nvPr/>
        </p:nvSpPr>
        <p:spPr>
          <a:xfrm>
            <a:off x="8583895" y="303926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15.5A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5" name="テキスト ボックス 454">
            <a:extLst>
              <a:ext uri="{FF2B5EF4-FFF2-40B4-BE49-F238E27FC236}">
                <a16:creationId xmlns:a16="http://schemas.microsoft.com/office/drawing/2014/main" id="{0E9B878C-B0DB-CF3C-74A4-966A40C30915}"/>
              </a:ext>
            </a:extLst>
          </p:cNvPr>
          <p:cNvSpPr txBox="1"/>
          <p:nvPr/>
        </p:nvSpPr>
        <p:spPr>
          <a:xfrm>
            <a:off x="8138540"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6" name="テキスト ボックス 455">
            <a:extLst>
              <a:ext uri="{FF2B5EF4-FFF2-40B4-BE49-F238E27FC236}">
                <a16:creationId xmlns:a16="http://schemas.microsoft.com/office/drawing/2014/main" id="{BF2E45C9-1C52-85DF-EE66-1EEA5C065146}"/>
              </a:ext>
            </a:extLst>
          </p:cNvPr>
          <p:cNvSpPr txBox="1"/>
          <p:nvPr/>
        </p:nvSpPr>
        <p:spPr>
          <a:xfrm>
            <a:off x="8778761" y="4444966"/>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39A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 name="正方形/長方形 7">
            <a:extLst>
              <a:ext uri="{FF2B5EF4-FFF2-40B4-BE49-F238E27FC236}">
                <a16:creationId xmlns:a16="http://schemas.microsoft.com/office/drawing/2014/main" id="{22C13680-6A53-F459-A4CF-6B12F4162F6A}"/>
              </a:ext>
            </a:extLst>
          </p:cNvPr>
          <p:cNvSpPr/>
          <p:nvPr/>
        </p:nvSpPr>
        <p:spPr>
          <a:xfrm>
            <a:off x="10051675" y="48177"/>
            <a:ext cx="1041550" cy="308167"/>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rPr>
              <a:t>USB hub</a:t>
            </a:r>
            <a:endParaRPr kumimoji="1" lang="ja-JP" altLang="en-US"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endParaRPr>
          </a:p>
        </p:txBody>
      </p:sp>
      <p:cxnSp>
        <p:nvCxnSpPr>
          <p:cNvPr id="10" name="カギ線コネクタ 48">
            <a:extLst>
              <a:ext uri="{FF2B5EF4-FFF2-40B4-BE49-F238E27FC236}">
                <a16:creationId xmlns:a16="http://schemas.microsoft.com/office/drawing/2014/main" id="{C6F16DD5-1402-D5BB-35B9-58588FCB31C8}"/>
              </a:ext>
            </a:extLst>
          </p:cNvPr>
          <p:cNvCxnSpPr>
            <a:cxnSpLocks/>
            <a:stCxn id="503" idx="0"/>
            <a:endCxn id="680" idx="2"/>
          </p:cNvCxnSpPr>
          <p:nvPr/>
        </p:nvCxnSpPr>
        <p:spPr>
          <a:xfrm rot="5400000" flipH="1" flipV="1">
            <a:off x="1435397" y="4443037"/>
            <a:ext cx="1667955" cy="2202750"/>
          </a:xfrm>
          <a:prstGeom prst="bentConnector3">
            <a:avLst>
              <a:gd name="adj1" fmla="val 753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B4F9A91C-8151-8C5B-439F-84E44E10A65B}"/>
              </a:ext>
            </a:extLst>
          </p:cNvPr>
          <p:cNvSpPr txBox="1"/>
          <p:nvPr/>
        </p:nvSpPr>
        <p:spPr>
          <a:xfrm>
            <a:off x="2121776" y="4052050"/>
            <a:ext cx="1188741" cy="267633"/>
          </a:xfrm>
          <a:prstGeom prst="rect">
            <a:avLst/>
          </a:prstGeom>
          <a:solidFill>
            <a:srgbClr val="FFC000"/>
          </a:solidFill>
          <a:ln w="19050">
            <a:solidFill>
              <a:schemeClr val="tx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LiDAR</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スイッチ</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pic>
        <p:nvPicPr>
          <p:cNvPr id="11" name="グラフィックス 10">
            <a:extLst>
              <a:ext uri="{FF2B5EF4-FFF2-40B4-BE49-F238E27FC236}">
                <a16:creationId xmlns:a16="http://schemas.microsoft.com/office/drawing/2014/main" id="{DA7CE6F0-020D-A11B-5F2B-D9EF6D7EC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1" y="130916"/>
            <a:ext cx="1895373" cy="1071757"/>
          </a:xfrm>
          <a:prstGeom prst="rect">
            <a:avLst/>
          </a:prstGeom>
        </p:spPr>
      </p:pic>
    </p:spTree>
    <p:extLst>
      <p:ext uri="{BB962C8B-B14F-4D97-AF65-F5344CB8AC3E}">
        <p14:creationId xmlns:p14="http://schemas.microsoft.com/office/powerpoint/2010/main" val="839030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5747DF-771A-5939-3AFB-77923AAB6F29}"/>
              </a:ext>
            </a:extLst>
          </p:cNvPr>
          <p:cNvSpPr>
            <a:spLocks noGrp="1"/>
          </p:cNvSpPr>
          <p:nvPr>
            <p:ph type="title"/>
          </p:nvPr>
        </p:nvSpPr>
        <p:spPr/>
        <p:txBody>
          <a:bodyPr/>
          <a:lstStyle/>
          <a:p>
            <a:r>
              <a:rPr lang="en-US" altLang="ja-JP">
                <a:latin typeface="+mj-ea"/>
              </a:rPr>
              <a:t>Raspberry</a:t>
            </a:r>
            <a:r>
              <a:rPr lang="ja-JP" altLang="en-US">
                <a:latin typeface="+mj-ea"/>
              </a:rPr>
              <a:t> </a:t>
            </a:r>
            <a:r>
              <a:rPr lang="en-US" altLang="ja-JP">
                <a:latin typeface="+mj-ea"/>
              </a:rPr>
              <a:t>Pi</a:t>
            </a:r>
            <a:r>
              <a:rPr lang="ja-JP" altLang="en-US">
                <a:latin typeface="+mj-ea"/>
              </a:rPr>
              <a:t> </a:t>
            </a:r>
            <a:r>
              <a:rPr lang="en-US" altLang="ja-JP">
                <a:latin typeface="+mj-ea"/>
              </a:rPr>
              <a:t>4B</a:t>
            </a:r>
            <a:endParaRPr kumimoji="1" lang="ja-JP" altLang="en-US"/>
          </a:p>
        </p:txBody>
      </p:sp>
      <p:sp>
        <p:nvSpPr>
          <p:cNvPr id="4" name="スライド番号プレースホルダー 3">
            <a:extLst>
              <a:ext uri="{FF2B5EF4-FFF2-40B4-BE49-F238E27FC236}">
                <a16:creationId xmlns:a16="http://schemas.microsoft.com/office/drawing/2014/main" id="{2C32E5C8-7AA8-3D50-DD12-376389D33A5C}"/>
              </a:ext>
            </a:extLst>
          </p:cNvPr>
          <p:cNvSpPr>
            <a:spLocks noGrp="1"/>
          </p:cNvSpPr>
          <p:nvPr>
            <p:ph type="sldNum" sz="quarter" idx="12"/>
          </p:nvPr>
        </p:nvSpPr>
        <p:spPr/>
        <p:txBody>
          <a:bodyPr/>
          <a:lstStyle/>
          <a:p>
            <a:fld id="{B5F5818E-48C7-4DC3-A621-BCAE8ECC8B39}" type="slidenum">
              <a:rPr kumimoji="1" lang="ja-JP" altLang="en-US" smtClean="0"/>
              <a:t>22</a:t>
            </a:fld>
            <a:endParaRPr kumimoji="1" lang="ja-JP" altLang="en-US"/>
          </a:p>
        </p:txBody>
      </p:sp>
      <p:pic>
        <p:nvPicPr>
          <p:cNvPr id="6" name="図 5" descr="電子機器, 回路 が含まれている画像&#10;&#10;AI 生成コンテンツは誤りを含む可能性があります。">
            <a:extLst>
              <a:ext uri="{FF2B5EF4-FFF2-40B4-BE49-F238E27FC236}">
                <a16:creationId xmlns:a16="http://schemas.microsoft.com/office/drawing/2014/main" id="{83C6DD1D-9706-FB4B-34FB-956D0CD53F8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5904919" y="4389052"/>
            <a:ext cx="3790022" cy="2323450"/>
          </a:xfrm>
          <a:prstGeom prst="rect">
            <a:avLst/>
          </a:prstGeom>
        </p:spPr>
      </p:pic>
      <p:grpSp>
        <p:nvGrpSpPr>
          <p:cNvPr id="14" name="グループ化 13">
            <a:extLst>
              <a:ext uri="{FF2B5EF4-FFF2-40B4-BE49-F238E27FC236}">
                <a16:creationId xmlns:a16="http://schemas.microsoft.com/office/drawing/2014/main" id="{8811CC65-FB37-508F-9098-89ED973BD45C}"/>
              </a:ext>
            </a:extLst>
          </p:cNvPr>
          <p:cNvGrpSpPr/>
          <p:nvPr/>
        </p:nvGrpSpPr>
        <p:grpSpPr>
          <a:xfrm>
            <a:off x="837192" y="2226147"/>
            <a:ext cx="5003907" cy="4107238"/>
            <a:chOff x="429993" y="1565667"/>
            <a:chExt cx="6039321" cy="4957114"/>
          </a:xfrm>
        </p:grpSpPr>
        <p:pic>
          <p:nvPicPr>
            <p:cNvPr id="8" name="図 7" descr="電子機器の部品&#10;&#10;AI 生成コンテンツは誤りを含む可能性があります。">
              <a:extLst>
                <a:ext uri="{FF2B5EF4-FFF2-40B4-BE49-F238E27FC236}">
                  <a16:creationId xmlns:a16="http://schemas.microsoft.com/office/drawing/2014/main" id="{2AC45B16-34B3-D689-63E0-DDA1122F60C7}"/>
                </a:ext>
              </a:extLst>
            </p:cNvPr>
            <p:cNvPicPr>
              <a:picLocks noChangeAspect="1"/>
            </p:cNvPicPr>
            <p:nvPr/>
          </p:nvPicPr>
          <p:blipFill>
            <a:blip r:embed="rId4">
              <a:clrChange>
                <a:clrFrom>
                  <a:srgbClr val="FFF7F5"/>
                </a:clrFrom>
                <a:clrTo>
                  <a:srgbClr val="FFF7F5">
                    <a:alpha val="0"/>
                  </a:srgbClr>
                </a:clrTo>
              </a:clrChange>
              <a:extLst>
                <a:ext uri="{28A0092B-C50C-407E-A947-70E740481C1C}">
                  <a14:useLocalDpi xmlns:a14="http://schemas.microsoft.com/office/drawing/2010/main" val="0"/>
                </a:ext>
              </a:extLst>
            </a:blip>
            <a:srcRect l="11019" t="19449" r="11672" b="23058"/>
            <a:stretch>
              <a:fillRect/>
            </a:stretch>
          </p:blipFill>
          <p:spPr>
            <a:xfrm>
              <a:off x="1509812" y="2051441"/>
              <a:ext cx="4959502" cy="3688237"/>
            </a:xfrm>
            <a:prstGeom prst="rect">
              <a:avLst/>
            </a:prstGeom>
          </p:spPr>
        </p:pic>
        <p:sp>
          <p:nvSpPr>
            <p:cNvPr id="9" name="テキスト ボックス 8">
              <a:extLst>
                <a:ext uri="{FF2B5EF4-FFF2-40B4-BE49-F238E27FC236}">
                  <a16:creationId xmlns:a16="http://schemas.microsoft.com/office/drawing/2014/main" id="{734AE936-46B2-9022-6AE5-9EE057BE15BD}"/>
                </a:ext>
              </a:extLst>
            </p:cNvPr>
            <p:cNvSpPr txBox="1"/>
            <p:nvPr/>
          </p:nvSpPr>
          <p:spPr>
            <a:xfrm>
              <a:off x="429993" y="4718064"/>
              <a:ext cx="1667033" cy="485774"/>
            </a:xfrm>
            <a:prstGeom prst="rect">
              <a:avLst/>
            </a:prstGeom>
            <a:noFill/>
          </p:spPr>
          <p:txBody>
            <a:bodyPr wrap="square" rtlCol="0">
              <a:spAutoFit/>
            </a:bodyPr>
            <a:lstStyle/>
            <a:p>
              <a:pPr algn="ctr">
                <a:lnSpc>
                  <a:spcPct val="120000"/>
                </a:lnSpc>
              </a:pPr>
              <a:r>
                <a:rPr lang="en-US" altLang="ja-JP" sz="2400">
                  <a:latin typeface="+mj-ea"/>
                </a:rPr>
                <a:t>SD</a:t>
              </a:r>
              <a:r>
                <a:rPr lang="ja-JP" altLang="en-US" sz="2400">
                  <a:latin typeface="+mj-ea"/>
                </a:rPr>
                <a:t>カード</a:t>
              </a:r>
              <a:endParaRPr lang="en-US" altLang="ja-JP" sz="2400">
                <a:latin typeface="+mj-ea"/>
              </a:endParaRPr>
            </a:p>
          </p:txBody>
        </p:sp>
        <p:sp>
          <p:nvSpPr>
            <p:cNvPr id="7" name="テキスト ボックス 6">
              <a:extLst>
                <a:ext uri="{FF2B5EF4-FFF2-40B4-BE49-F238E27FC236}">
                  <a16:creationId xmlns:a16="http://schemas.microsoft.com/office/drawing/2014/main" id="{A600D7A9-3CE8-81E8-731A-DE8791F5D069}"/>
                </a:ext>
              </a:extLst>
            </p:cNvPr>
            <p:cNvSpPr txBox="1"/>
            <p:nvPr/>
          </p:nvSpPr>
          <p:spPr>
            <a:xfrm>
              <a:off x="1000263" y="2974225"/>
              <a:ext cx="1392850" cy="485774"/>
            </a:xfrm>
            <a:prstGeom prst="rect">
              <a:avLst/>
            </a:prstGeom>
            <a:noFill/>
          </p:spPr>
          <p:txBody>
            <a:bodyPr wrap="square" rtlCol="0">
              <a:spAutoFit/>
            </a:bodyPr>
            <a:lstStyle/>
            <a:p>
              <a:pPr algn="ctr">
                <a:lnSpc>
                  <a:spcPct val="120000"/>
                </a:lnSpc>
              </a:pPr>
              <a:r>
                <a:rPr lang="en-US" altLang="ja-JP" sz="2400">
                  <a:latin typeface="+mj-ea"/>
                </a:rPr>
                <a:t>GPIO</a:t>
              </a:r>
            </a:p>
          </p:txBody>
        </p:sp>
        <p:sp>
          <p:nvSpPr>
            <p:cNvPr id="10" name="テキスト ボックス 9">
              <a:extLst>
                <a:ext uri="{FF2B5EF4-FFF2-40B4-BE49-F238E27FC236}">
                  <a16:creationId xmlns:a16="http://schemas.microsoft.com/office/drawing/2014/main" id="{1D550672-0261-5BE7-BFD1-C98349B59F7C}"/>
                </a:ext>
              </a:extLst>
            </p:cNvPr>
            <p:cNvSpPr txBox="1"/>
            <p:nvPr/>
          </p:nvSpPr>
          <p:spPr>
            <a:xfrm>
              <a:off x="4322301" y="1565667"/>
              <a:ext cx="1667033" cy="485774"/>
            </a:xfrm>
            <a:prstGeom prst="rect">
              <a:avLst/>
            </a:prstGeom>
            <a:noFill/>
          </p:spPr>
          <p:txBody>
            <a:bodyPr wrap="square" rtlCol="0">
              <a:spAutoFit/>
            </a:bodyPr>
            <a:lstStyle/>
            <a:p>
              <a:pPr algn="ctr">
                <a:lnSpc>
                  <a:spcPct val="120000"/>
                </a:lnSpc>
              </a:pPr>
              <a:r>
                <a:rPr lang="en-US" altLang="ja-JP" sz="2400">
                  <a:latin typeface="+mj-ea"/>
                </a:rPr>
                <a:t>USB×4</a:t>
              </a:r>
            </a:p>
          </p:txBody>
        </p:sp>
        <p:sp>
          <p:nvSpPr>
            <p:cNvPr id="12" name="テキスト ボックス 11">
              <a:extLst>
                <a:ext uri="{FF2B5EF4-FFF2-40B4-BE49-F238E27FC236}">
                  <a16:creationId xmlns:a16="http://schemas.microsoft.com/office/drawing/2014/main" id="{AB0CEEFE-0C7A-ECDE-BEB0-E95FB9031FDF}"/>
                </a:ext>
              </a:extLst>
            </p:cNvPr>
            <p:cNvSpPr txBox="1"/>
            <p:nvPr/>
          </p:nvSpPr>
          <p:spPr>
            <a:xfrm>
              <a:off x="2549740" y="5698135"/>
              <a:ext cx="1991034" cy="824646"/>
            </a:xfrm>
            <a:prstGeom prst="rect">
              <a:avLst/>
            </a:prstGeom>
            <a:noFill/>
          </p:spPr>
          <p:txBody>
            <a:bodyPr wrap="square" rtlCol="0">
              <a:spAutoFit/>
            </a:bodyPr>
            <a:lstStyle/>
            <a:p>
              <a:pPr algn="ctr">
                <a:lnSpc>
                  <a:spcPct val="80000"/>
                </a:lnSpc>
              </a:pPr>
              <a:r>
                <a:rPr lang="ja-JP" altLang="en-US" sz="2400">
                  <a:latin typeface="+mj-ea"/>
                </a:rPr>
                <a:t>電源</a:t>
              </a:r>
              <a:r>
                <a:rPr lang="en-US" altLang="ja-JP" sz="2400">
                  <a:latin typeface="+mj-ea"/>
                </a:rPr>
                <a:t>(USB-C)</a:t>
              </a:r>
            </a:p>
          </p:txBody>
        </p:sp>
        <p:sp>
          <p:nvSpPr>
            <p:cNvPr id="13" name="テキスト ボックス 12">
              <a:extLst>
                <a:ext uri="{FF2B5EF4-FFF2-40B4-BE49-F238E27FC236}">
                  <a16:creationId xmlns:a16="http://schemas.microsoft.com/office/drawing/2014/main" id="{9CF50007-F32F-17F1-0BCC-D371F0975B1A}"/>
                </a:ext>
              </a:extLst>
            </p:cNvPr>
            <p:cNvSpPr txBox="1"/>
            <p:nvPr/>
          </p:nvSpPr>
          <p:spPr>
            <a:xfrm>
              <a:off x="3899410" y="5093923"/>
              <a:ext cx="2512816" cy="586291"/>
            </a:xfrm>
            <a:prstGeom prst="rect">
              <a:avLst/>
            </a:prstGeom>
            <a:noFill/>
          </p:spPr>
          <p:txBody>
            <a:bodyPr wrap="square" rtlCol="0">
              <a:spAutoFit/>
            </a:bodyPr>
            <a:lstStyle/>
            <a:p>
              <a:pPr algn="ctr">
                <a:lnSpc>
                  <a:spcPct val="120000"/>
                </a:lnSpc>
              </a:pPr>
              <a:r>
                <a:rPr lang="en-US" altLang="ja-JP" sz="2400">
                  <a:latin typeface="+mj-ea"/>
                </a:rPr>
                <a:t>Micro HDMI</a:t>
              </a:r>
            </a:p>
          </p:txBody>
        </p:sp>
      </p:grpSp>
      <p:sp>
        <p:nvSpPr>
          <p:cNvPr id="15" name="吹き出し: 四角形 14">
            <a:extLst>
              <a:ext uri="{FF2B5EF4-FFF2-40B4-BE49-F238E27FC236}">
                <a16:creationId xmlns:a16="http://schemas.microsoft.com/office/drawing/2014/main" id="{D652559F-E9A6-23AF-C927-1E40F0A2D9D3}"/>
              </a:ext>
            </a:extLst>
          </p:cNvPr>
          <p:cNvSpPr/>
          <p:nvPr/>
        </p:nvSpPr>
        <p:spPr>
          <a:xfrm>
            <a:off x="440287" y="1696450"/>
            <a:ext cx="3456402" cy="1366790"/>
          </a:xfrm>
          <a:prstGeom prst="wedgeRectCallout">
            <a:avLst>
              <a:gd name="adj1" fmla="val -8128"/>
              <a:gd name="adj2" fmla="val 7680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rPr>
              <a:t>G</a:t>
            </a:r>
            <a:r>
              <a:rPr kumimoji="1" lang="en-US" altLang="ja-JP" sz="2000">
                <a:solidFill>
                  <a:schemeClr val="tx1"/>
                </a:solidFill>
              </a:rPr>
              <a:t>eneral </a:t>
            </a:r>
            <a:r>
              <a:rPr kumimoji="1" lang="en-US" altLang="ja-JP" sz="2000" b="1">
                <a:solidFill>
                  <a:schemeClr val="tx1"/>
                </a:solidFill>
              </a:rPr>
              <a:t>P</a:t>
            </a:r>
            <a:r>
              <a:rPr kumimoji="1" lang="en-US" altLang="ja-JP" sz="2000">
                <a:solidFill>
                  <a:schemeClr val="tx1"/>
                </a:solidFill>
              </a:rPr>
              <a:t>urpose </a:t>
            </a:r>
            <a:r>
              <a:rPr kumimoji="1" lang="en-US" altLang="ja-JP" sz="2000" b="1">
                <a:solidFill>
                  <a:schemeClr val="tx1"/>
                </a:solidFill>
              </a:rPr>
              <a:t>I</a:t>
            </a:r>
            <a:r>
              <a:rPr kumimoji="1" lang="en-US" altLang="ja-JP" sz="2000">
                <a:solidFill>
                  <a:schemeClr val="tx1"/>
                </a:solidFill>
              </a:rPr>
              <a:t>nput/</a:t>
            </a:r>
            <a:r>
              <a:rPr kumimoji="1" lang="en-US" altLang="ja-JP" sz="2000" b="1">
                <a:solidFill>
                  <a:schemeClr val="tx1"/>
                </a:solidFill>
              </a:rPr>
              <a:t>O</a:t>
            </a:r>
            <a:r>
              <a:rPr kumimoji="1" lang="en-US" altLang="ja-JP" sz="2000">
                <a:solidFill>
                  <a:schemeClr val="tx1"/>
                </a:solidFill>
              </a:rPr>
              <a:t>utput</a:t>
            </a:r>
            <a:br>
              <a:rPr kumimoji="1" lang="en-US" altLang="ja-JP" sz="2000">
                <a:solidFill>
                  <a:schemeClr val="tx1"/>
                </a:solidFill>
              </a:rPr>
            </a:br>
            <a:r>
              <a:rPr kumimoji="1" lang="ja-JP" altLang="en-US" sz="2000">
                <a:solidFill>
                  <a:schemeClr val="tx1"/>
                </a:solidFill>
              </a:rPr>
              <a:t>外部回路と接続可能なコネクタ</a:t>
            </a:r>
            <a:r>
              <a:rPr kumimoji="1" lang="en-US" altLang="ja-JP" sz="2000">
                <a:solidFill>
                  <a:schemeClr val="tx1"/>
                </a:solidFill>
              </a:rPr>
              <a:t>5V, 3V3, GND, Signal </a:t>
            </a:r>
            <a:r>
              <a:rPr kumimoji="1" lang="ja-JP" altLang="en-US" sz="2000">
                <a:solidFill>
                  <a:schemeClr val="tx1"/>
                </a:solidFill>
              </a:rPr>
              <a:t>用などの</a:t>
            </a:r>
            <a:br>
              <a:rPr kumimoji="1" lang="en-US" altLang="ja-JP" sz="2000">
                <a:solidFill>
                  <a:schemeClr val="tx1"/>
                </a:solidFill>
              </a:rPr>
            </a:br>
            <a:r>
              <a:rPr kumimoji="1" lang="ja-JP" altLang="en-US" sz="2000">
                <a:solidFill>
                  <a:schemeClr val="tx1"/>
                </a:solidFill>
              </a:rPr>
              <a:t>種類がある </a:t>
            </a:r>
            <a:r>
              <a:rPr kumimoji="1" lang="ja-JP" altLang="en-US" sz="2000" b="1">
                <a:solidFill>
                  <a:schemeClr val="tx1"/>
                </a:solidFill>
              </a:rPr>
              <a:t>ラズパイの要</a:t>
            </a:r>
            <a:endParaRPr kumimoji="1" lang="en-US" altLang="ja-JP" sz="2000">
              <a:solidFill>
                <a:schemeClr val="tx1"/>
              </a:solidFill>
            </a:endParaRPr>
          </a:p>
        </p:txBody>
      </p:sp>
      <p:sp>
        <p:nvSpPr>
          <p:cNvPr id="16" name="吹き出し: 四角形 15">
            <a:extLst>
              <a:ext uri="{FF2B5EF4-FFF2-40B4-BE49-F238E27FC236}">
                <a16:creationId xmlns:a16="http://schemas.microsoft.com/office/drawing/2014/main" id="{5798BBA3-2013-F31C-95E2-203DAFAF86B2}"/>
              </a:ext>
            </a:extLst>
          </p:cNvPr>
          <p:cNvSpPr/>
          <p:nvPr/>
        </p:nvSpPr>
        <p:spPr>
          <a:xfrm>
            <a:off x="440287" y="5655607"/>
            <a:ext cx="2012095" cy="1056895"/>
          </a:xfrm>
          <a:prstGeom prst="wedgeRectCallout">
            <a:avLst>
              <a:gd name="adj1" fmla="val -8361"/>
              <a:gd name="adj2" fmla="val -72852"/>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OS</a:t>
            </a:r>
            <a:r>
              <a:rPr kumimoji="1" lang="ja-JP" altLang="en-US" sz="2000">
                <a:solidFill>
                  <a:schemeClr val="tx1"/>
                </a:solidFill>
              </a:rPr>
              <a:t>やデータが保存されるストレージ</a:t>
            </a:r>
            <a:br>
              <a:rPr kumimoji="1" lang="en-US" altLang="ja-JP" sz="2000">
                <a:solidFill>
                  <a:schemeClr val="tx1"/>
                </a:solidFill>
              </a:rPr>
            </a:br>
            <a:r>
              <a:rPr kumimoji="1" lang="ja-JP" altLang="en-US" sz="2000" b="1">
                <a:solidFill>
                  <a:schemeClr val="tx1"/>
                </a:solidFill>
              </a:rPr>
              <a:t>よく壊れる</a:t>
            </a:r>
            <a:endParaRPr kumimoji="1" lang="en-US" altLang="ja-JP" sz="2000" b="1">
              <a:solidFill>
                <a:schemeClr val="tx1"/>
              </a:solidFill>
            </a:endParaRPr>
          </a:p>
        </p:txBody>
      </p:sp>
      <p:sp>
        <p:nvSpPr>
          <p:cNvPr id="18" name="テキスト ボックス 17">
            <a:extLst>
              <a:ext uri="{FF2B5EF4-FFF2-40B4-BE49-F238E27FC236}">
                <a16:creationId xmlns:a16="http://schemas.microsoft.com/office/drawing/2014/main" id="{88C5DD0B-1B52-5649-F354-26F910045C0B}"/>
              </a:ext>
            </a:extLst>
          </p:cNvPr>
          <p:cNvSpPr txBox="1"/>
          <p:nvPr/>
        </p:nvSpPr>
        <p:spPr>
          <a:xfrm>
            <a:off x="5830003" y="1767206"/>
            <a:ext cx="4716484" cy="1815369"/>
          </a:xfrm>
          <a:prstGeom prst="rect">
            <a:avLst/>
          </a:prstGeom>
          <a:noFill/>
        </p:spPr>
        <p:txBody>
          <a:bodyPr wrap="square" rtlCol="0">
            <a:spAutoFit/>
          </a:bodyPr>
          <a:lstStyle/>
          <a:p>
            <a:pPr>
              <a:lnSpc>
                <a:spcPct val="120000"/>
              </a:lnSpc>
            </a:pPr>
            <a:r>
              <a:rPr lang="ja-JP" altLang="en-US" sz="2400">
                <a:latin typeface="+mj-ea"/>
              </a:rPr>
              <a:t>基本的に以下のケーブルを指して使う</a:t>
            </a:r>
            <a:br>
              <a:rPr lang="en-US" altLang="ja-JP" sz="2400">
                <a:latin typeface="+mj-ea"/>
              </a:rPr>
            </a:br>
            <a:r>
              <a:rPr lang="en-US" altLang="ja-JP" sz="2400">
                <a:latin typeface="+mj-ea"/>
              </a:rPr>
              <a:t> - </a:t>
            </a:r>
            <a:r>
              <a:rPr lang="en-US" altLang="ja-JP" sz="2400" b="1">
                <a:latin typeface="+mj-ea"/>
              </a:rPr>
              <a:t>Micro HDMI </a:t>
            </a:r>
            <a:r>
              <a:rPr lang="ja-JP" altLang="en-US" sz="2400">
                <a:latin typeface="+mj-ea"/>
              </a:rPr>
              <a:t>で映像出力</a:t>
            </a:r>
            <a:endParaRPr lang="en-US" altLang="ja-JP" sz="2400">
              <a:latin typeface="+mj-ea"/>
            </a:endParaRPr>
          </a:p>
          <a:p>
            <a:pPr>
              <a:lnSpc>
                <a:spcPct val="120000"/>
              </a:lnSpc>
            </a:pPr>
            <a:r>
              <a:rPr lang="en-US" altLang="ja-JP" sz="2400">
                <a:latin typeface="+mj-ea"/>
              </a:rPr>
              <a:t> - </a:t>
            </a:r>
            <a:r>
              <a:rPr lang="en-US" altLang="ja-JP" sz="2400" b="1">
                <a:latin typeface="+mj-ea"/>
              </a:rPr>
              <a:t>USB</a:t>
            </a:r>
            <a:r>
              <a:rPr lang="en-US" altLang="ja-JP" sz="2400">
                <a:latin typeface="+mj-ea"/>
              </a:rPr>
              <a:t>×2</a:t>
            </a:r>
            <a:r>
              <a:rPr lang="en-US" altLang="ja-JP" sz="2400" b="1">
                <a:latin typeface="+mj-ea"/>
              </a:rPr>
              <a:t> </a:t>
            </a:r>
            <a:r>
              <a:rPr lang="ja-JP" altLang="en-US" sz="2400">
                <a:latin typeface="+mj-ea"/>
              </a:rPr>
              <a:t>でキーボードとマウス</a:t>
            </a:r>
            <a:endParaRPr lang="en-US" altLang="ja-JP" sz="2400">
              <a:latin typeface="+mj-ea"/>
            </a:endParaRPr>
          </a:p>
          <a:p>
            <a:pPr>
              <a:lnSpc>
                <a:spcPct val="120000"/>
              </a:lnSpc>
            </a:pPr>
            <a:r>
              <a:rPr lang="en-US" altLang="ja-JP" sz="2400">
                <a:latin typeface="+mj-ea"/>
              </a:rPr>
              <a:t> - </a:t>
            </a:r>
            <a:r>
              <a:rPr lang="ja-JP" altLang="en-US" sz="2400" b="1" u="sng">
                <a:latin typeface="+mj-ea"/>
              </a:rPr>
              <a:t>電源</a:t>
            </a:r>
            <a:r>
              <a:rPr lang="ja-JP" altLang="en-US" sz="2400" u="sng">
                <a:latin typeface="+mj-ea"/>
              </a:rPr>
              <a:t> に</a:t>
            </a:r>
            <a:r>
              <a:rPr lang="en-US" altLang="ja-JP" sz="2400" u="sng">
                <a:latin typeface="+mj-ea"/>
              </a:rPr>
              <a:t>USB-C</a:t>
            </a:r>
            <a:r>
              <a:rPr lang="ja-JP" altLang="en-US" sz="2400" u="sng">
                <a:latin typeface="+mj-ea"/>
              </a:rPr>
              <a:t>を指して給電</a:t>
            </a:r>
            <a:endParaRPr lang="en-US" altLang="ja-JP" sz="2400" u="sng">
              <a:latin typeface="+mj-ea"/>
            </a:endParaRPr>
          </a:p>
        </p:txBody>
      </p:sp>
      <p:sp>
        <p:nvSpPr>
          <p:cNvPr id="20" name="テキスト ボックス 19">
            <a:extLst>
              <a:ext uri="{FF2B5EF4-FFF2-40B4-BE49-F238E27FC236}">
                <a16:creationId xmlns:a16="http://schemas.microsoft.com/office/drawing/2014/main" id="{053346E9-65ED-9C82-D9DE-0C302C1D9ADB}"/>
              </a:ext>
            </a:extLst>
          </p:cNvPr>
          <p:cNvSpPr txBox="1"/>
          <p:nvPr/>
        </p:nvSpPr>
        <p:spPr>
          <a:xfrm>
            <a:off x="9624913" y="3582575"/>
            <a:ext cx="2313116" cy="646331"/>
          </a:xfrm>
          <a:prstGeom prst="rect">
            <a:avLst/>
          </a:prstGeom>
          <a:noFill/>
        </p:spPr>
        <p:txBody>
          <a:bodyPr wrap="square" rtlCol="0">
            <a:spAutoFit/>
          </a:bodyPr>
          <a:lstStyle/>
          <a:p>
            <a:r>
              <a:rPr kumimoji="1" lang="ja-JP" altLang="en-US">
                <a:solidFill>
                  <a:schemeClr val="bg2">
                    <a:lumMod val="50000"/>
                  </a:schemeClr>
                </a:solidFill>
              </a:rPr>
              <a:t>こんなケーブルまみれのロボットいやだよね</a:t>
            </a:r>
          </a:p>
        </p:txBody>
      </p:sp>
      <p:sp>
        <p:nvSpPr>
          <p:cNvPr id="21" name="右大かっこ 20">
            <a:extLst>
              <a:ext uri="{FF2B5EF4-FFF2-40B4-BE49-F238E27FC236}">
                <a16:creationId xmlns:a16="http://schemas.microsoft.com/office/drawing/2014/main" id="{70C25AC0-F0BE-8719-00F6-88A629470D9B}"/>
              </a:ext>
            </a:extLst>
          </p:cNvPr>
          <p:cNvSpPr/>
          <p:nvPr/>
        </p:nvSpPr>
        <p:spPr>
          <a:xfrm>
            <a:off x="9904937" y="2379845"/>
            <a:ext cx="144780" cy="650035"/>
          </a:xfrm>
          <a:prstGeom prst="rightBracket">
            <a:avLst>
              <a:gd name="adj" fmla="val 222149"/>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309181-3BBB-8E28-83BD-9A774F5EDA59}"/>
              </a:ext>
            </a:extLst>
          </p:cNvPr>
          <p:cNvSpPr txBox="1"/>
          <p:nvPr/>
        </p:nvSpPr>
        <p:spPr>
          <a:xfrm>
            <a:off x="10084526" y="2379976"/>
            <a:ext cx="1697107" cy="683264"/>
          </a:xfrm>
          <a:prstGeom prst="rect">
            <a:avLst/>
          </a:prstGeom>
          <a:noFill/>
        </p:spPr>
        <p:txBody>
          <a:bodyPr wrap="square" rtlCol="0">
            <a:spAutoFit/>
          </a:bodyPr>
          <a:lstStyle/>
          <a:p>
            <a:pPr>
              <a:lnSpc>
                <a:spcPct val="80000"/>
              </a:lnSpc>
            </a:pPr>
            <a:r>
              <a:rPr lang="en-US" altLang="ja-JP" sz="2400">
                <a:solidFill>
                  <a:schemeClr val="accent5">
                    <a:lumMod val="50000"/>
                  </a:schemeClr>
                </a:solidFill>
                <a:latin typeface="+mj-ea"/>
              </a:rPr>
              <a:t>SSH</a:t>
            </a:r>
            <a:r>
              <a:rPr lang="ja-JP" altLang="en-US" sz="2400">
                <a:solidFill>
                  <a:schemeClr val="accent5">
                    <a:lumMod val="50000"/>
                  </a:schemeClr>
                </a:solidFill>
                <a:latin typeface="+mj-ea"/>
              </a:rPr>
              <a:t>接続で遠隔操作</a:t>
            </a:r>
            <a:endParaRPr lang="en-US" altLang="ja-JP" sz="2400">
              <a:solidFill>
                <a:schemeClr val="accent5">
                  <a:lumMod val="50000"/>
                </a:schemeClr>
              </a:solidFill>
              <a:latin typeface="+mj-ea"/>
            </a:endParaRPr>
          </a:p>
        </p:txBody>
      </p:sp>
      <p:sp>
        <p:nvSpPr>
          <p:cNvPr id="25" name="テキスト ボックス 24">
            <a:extLst>
              <a:ext uri="{FF2B5EF4-FFF2-40B4-BE49-F238E27FC236}">
                <a16:creationId xmlns:a16="http://schemas.microsoft.com/office/drawing/2014/main" id="{B6CD088B-E876-AC91-E09F-51FCC17C68B8}"/>
              </a:ext>
            </a:extLst>
          </p:cNvPr>
          <p:cNvSpPr txBox="1"/>
          <p:nvPr/>
        </p:nvSpPr>
        <p:spPr>
          <a:xfrm>
            <a:off x="9226551" y="4495281"/>
            <a:ext cx="2798646" cy="387798"/>
          </a:xfrm>
          <a:prstGeom prst="rect">
            <a:avLst/>
          </a:prstGeom>
          <a:noFill/>
        </p:spPr>
        <p:txBody>
          <a:bodyPr wrap="square" rtlCol="0">
            <a:spAutoFit/>
          </a:bodyPr>
          <a:lstStyle/>
          <a:p>
            <a:pPr algn="ctr">
              <a:lnSpc>
                <a:spcPct val="80000"/>
              </a:lnSpc>
            </a:pPr>
            <a:r>
              <a:rPr lang="en-US" altLang="ja-JP" sz="2400">
                <a:latin typeface="+mj-ea"/>
              </a:rPr>
              <a:t>PiSugar2/3 plus</a:t>
            </a:r>
          </a:p>
        </p:txBody>
      </p:sp>
      <p:sp>
        <p:nvSpPr>
          <p:cNvPr id="26" name="フリーフォーム: 図形 25">
            <a:extLst>
              <a:ext uri="{FF2B5EF4-FFF2-40B4-BE49-F238E27FC236}">
                <a16:creationId xmlns:a16="http://schemas.microsoft.com/office/drawing/2014/main" id="{510A278C-5275-363F-D98A-AF32C48D92A8}"/>
              </a:ext>
            </a:extLst>
          </p:cNvPr>
          <p:cNvSpPr/>
          <p:nvPr/>
        </p:nvSpPr>
        <p:spPr>
          <a:xfrm>
            <a:off x="6979640" y="3548543"/>
            <a:ext cx="523179" cy="1131407"/>
          </a:xfrm>
          <a:custGeom>
            <a:avLst/>
            <a:gdLst>
              <a:gd name="connsiteX0" fmla="*/ 0 w 629175"/>
              <a:gd name="connsiteY0" fmla="*/ 0 h 922789"/>
              <a:gd name="connsiteX1" fmla="*/ 629175 w 629175"/>
              <a:gd name="connsiteY1" fmla="*/ 922789 h 922789"/>
            </a:gdLst>
            <a:ahLst/>
            <a:cxnLst>
              <a:cxn ang="0">
                <a:pos x="connsiteX0" y="connsiteY0"/>
              </a:cxn>
              <a:cxn ang="0">
                <a:pos x="connsiteX1" y="connsiteY1"/>
              </a:cxn>
            </a:cxnLst>
            <a:rect l="l" t="t" r="r" b="b"/>
            <a:pathLst>
              <a:path w="629175" h="922789">
                <a:moveTo>
                  <a:pt x="0" y="0"/>
                </a:moveTo>
                <a:cubicBezTo>
                  <a:pt x="8389" y="257262"/>
                  <a:pt x="16779" y="514525"/>
                  <a:pt x="629175" y="922789"/>
                </a:cubicBezTo>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B0C5EBC2-13D0-0236-325A-019FEFBB7AA9}"/>
              </a:ext>
            </a:extLst>
          </p:cNvPr>
          <p:cNvSpPr txBox="1"/>
          <p:nvPr/>
        </p:nvSpPr>
        <p:spPr>
          <a:xfrm>
            <a:off x="7063365" y="3791914"/>
            <a:ext cx="1697107" cy="387798"/>
          </a:xfrm>
          <a:prstGeom prst="rect">
            <a:avLst/>
          </a:prstGeom>
          <a:noFill/>
        </p:spPr>
        <p:txBody>
          <a:bodyPr wrap="square" rtlCol="0">
            <a:spAutoFit/>
          </a:bodyPr>
          <a:lstStyle/>
          <a:p>
            <a:pPr>
              <a:lnSpc>
                <a:spcPct val="80000"/>
              </a:lnSpc>
            </a:pPr>
            <a:r>
              <a:rPr lang="ja-JP" altLang="en-US" sz="2400">
                <a:solidFill>
                  <a:schemeClr val="accent5">
                    <a:lumMod val="50000"/>
                  </a:schemeClr>
                </a:solidFill>
                <a:latin typeface="+mj-ea"/>
              </a:rPr>
              <a:t>バッテリ搭載</a:t>
            </a:r>
            <a:endParaRPr lang="en-US" altLang="ja-JP" sz="2400">
              <a:solidFill>
                <a:schemeClr val="accent5">
                  <a:lumMod val="50000"/>
                </a:schemeClr>
              </a:solidFill>
              <a:latin typeface="+mj-ea"/>
            </a:endParaRPr>
          </a:p>
        </p:txBody>
      </p:sp>
      <p:sp>
        <p:nvSpPr>
          <p:cNvPr id="5" name="吹き出し: 四角形 4">
            <a:extLst>
              <a:ext uri="{FF2B5EF4-FFF2-40B4-BE49-F238E27FC236}">
                <a16:creationId xmlns:a16="http://schemas.microsoft.com/office/drawing/2014/main" id="{4240CA54-A432-0CBE-6D46-FE1116A47D1D}"/>
              </a:ext>
            </a:extLst>
          </p:cNvPr>
          <p:cNvSpPr/>
          <p:nvPr/>
        </p:nvSpPr>
        <p:spPr>
          <a:xfrm>
            <a:off x="9226551" y="5660947"/>
            <a:ext cx="2516906" cy="1074144"/>
          </a:xfrm>
          <a:prstGeom prst="wedgeRectCallout">
            <a:avLst>
              <a:gd name="adj1" fmla="val 7533"/>
              <a:gd name="adj2" fmla="val -11859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ラズパイ用のバッテリー</a:t>
            </a:r>
            <a:r>
              <a:rPr kumimoji="1" lang="en-US" altLang="ja-JP" sz="2000">
                <a:solidFill>
                  <a:schemeClr val="tx1"/>
                </a:solidFill>
              </a:rPr>
              <a:t>&amp;</a:t>
            </a:r>
            <a:r>
              <a:rPr kumimoji="1" lang="ja-JP" altLang="en-US" sz="2000">
                <a:solidFill>
                  <a:schemeClr val="tx1"/>
                </a:solidFill>
              </a:rPr>
              <a:t>充電管理基板</a:t>
            </a:r>
            <a:br>
              <a:rPr kumimoji="1" lang="en-US" altLang="ja-JP" sz="2000">
                <a:solidFill>
                  <a:schemeClr val="tx1"/>
                </a:solidFill>
              </a:rPr>
            </a:br>
            <a:r>
              <a:rPr kumimoji="1" lang="ja-JP" altLang="en-US" sz="2000" b="1">
                <a:solidFill>
                  <a:schemeClr val="tx1"/>
                </a:solidFill>
              </a:rPr>
              <a:t>多機能で便利</a:t>
            </a:r>
            <a:endParaRPr kumimoji="1" lang="en-US" altLang="ja-JP" sz="2000" b="1">
              <a:solidFill>
                <a:schemeClr val="tx1"/>
              </a:solidFill>
            </a:endParaRPr>
          </a:p>
        </p:txBody>
      </p:sp>
    </p:spTree>
    <p:extLst>
      <p:ext uri="{BB962C8B-B14F-4D97-AF65-F5344CB8AC3E}">
        <p14:creationId xmlns:p14="http://schemas.microsoft.com/office/powerpoint/2010/main" val="2927012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865A6-9F6B-22E1-CC31-C9AD25CA3DF7}"/>
            </a:ext>
          </a:extLst>
        </p:cNvPr>
        <p:cNvGrpSpPr/>
        <p:nvPr/>
      </p:nvGrpSpPr>
      <p:grpSpPr>
        <a:xfrm>
          <a:off x="0" y="0"/>
          <a:ext cx="0" cy="0"/>
          <a:chOff x="0" y="0"/>
          <a:chExt cx="0" cy="0"/>
        </a:xfrm>
      </p:grpSpPr>
      <p:cxnSp>
        <p:nvCxnSpPr>
          <p:cNvPr id="7" name="直線コネクタ 6">
            <a:extLst>
              <a:ext uri="{FF2B5EF4-FFF2-40B4-BE49-F238E27FC236}">
                <a16:creationId xmlns:a16="http://schemas.microsoft.com/office/drawing/2014/main" id="{F81D0FAE-05F0-F8F9-DFAA-E18569FAE97F}"/>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4DE7567-7BA3-9AB7-12EF-7CADB5495D6A}"/>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2" name="テキスト ボックス 11">
            <a:extLst>
              <a:ext uri="{FF2B5EF4-FFF2-40B4-BE49-F238E27FC236}">
                <a16:creationId xmlns:a16="http://schemas.microsoft.com/office/drawing/2014/main" id="{FCE6ED46-8095-CA7D-A627-F0BDD004D47F}"/>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3E88AFB0-0AC7-854D-D084-1122DE73B1D7}"/>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68F7796A-2F96-5921-2DAE-A6930370D4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EFC5B813-45D4-3E8C-C21C-BF6B26E23A60}"/>
              </a:ext>
            </a:extLst>
          </p:cNvPr>
          <p:cNvCxnSpPr>
            <a:cxnSpLocks/>
            <a:endCxn id="21"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35AB5B0-ACAF-55F5-78E9-EC6A5FC2FC70}"/>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181" name="直線コネクタ 180">
            <a:extLst>
              <a:ext uri="{FF2B5EF4-FFF2-40B4-BE49-F238E27FC236}">
                <a16:creationId xmlns:a16="http://schemas.microsoft.com/office/drawing/2014/main" id="{F343E56D-C263-E47C-3F03-C4E267C3447D}"/>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A010DDB-83E1-8DF5-8BC8-3DD0BB335084}"/>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FEDE7D35-5FCE-3240-BAF7-813CA52911E0}"/>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47664291-7459-6EEC-10EB-D2359F5ADC7E}"/>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9AEA1152-9929-8C4E-5356-EF39CC8E11DC}"/>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B557AB5C-522B-85AE-A5EF-EA5EA556E57B}"/>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1581B301-506B-42FD-5C0C-D531273382D7}"/>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80B811E7-AB69-0646-0045-0369EADE4BF1}"/>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1339A848-F923-E6C2-5CB7-518B973677CA}"/>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273A9F4E-0927-5BC0-9278-7E63986310DC}"/>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809DEC87-F41A-02B7-6109-FEEA43845F44}"/>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96ED0238-CC70-59E7-AE85-37321B50E255}"/>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2522C6FD-D72C-7DB1-E1B6-9F7146525DA5}"/>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33F07193-7804-E89F-69BD-CA4737162403}"/>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2027F286-5F0E-A3CF-27D6-2C174A8E1356}"/>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8C752353-9933-8B24-34BC-14CE0F1A4E9F}"/>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92867965-5293-EE06-7194-B37280AD621A}"/>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DE660C85-A855-34B3-DCA6-6F3680435AA8}"/>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DC45DE9D-383B-D172-6E47-39D0DDEEDA1D}"/>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71BAA9A7-1108-3499-AEA6-73CCE7A30834}"/>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88A46DC8-51BD-5454-6446-F249CBE74E10}"/>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ECB6BC4A-07F7-4376-25A3-0A4CDD31A1A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8B8E3006-7A4D-9112-410D-B692B3871075}"/>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72E7DF99-543E-06BD-9E3A-B393BBAD81FE}"/>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071C9017-1654-E46C-25E2-2010A864F6F5}"/>
              </a:ext>
            </a:extLst>
          </p:cNvPr>
          <p:cNvSpPr>
            <a:spLocks noGrp="1"/>
          </p:cNvSpPr>
          <p:nvPr>
            <p:ph type="sldNum" sz="quarter" idx="12"/>
          </p:nvPr>
        </p:nvSpPr>
        <p:spPr/>
        <p:txBody>
          <a:bodyPr/>
          <a:lstStyle/>
          <a:p>
            <a:fld id="{B5F5818E-48C7-4DC3-A621-BCAE8ECC8B39}" type="slidenum">
              <a:rPr kumimoji="1" lang="ja-JP" altLang="en-US" smtClean="0"/>
              <a:t>23</a:t>
            </a:fld>
            <a:endParaRPr kumimoji="1" lang="ja-JP" altLang="en-US"/>
          </a:p>
        </p:txBody>
      </p:sp>
      <p:sp>
        <p:nvSpPr>
          <p:cNvPr id="15" name="角丸四角形 41">
            <a:extLst>
              <a:ext uri="{FF2B5EF4-FFF2-40B4-BE49-F238E27FC236}">
                <a16:creationId xmlns:a16="http://schemas.microsoft.com/office/drawing/2014/main" id="{E7F50BA7-5D31-6099-7679-C21F177FBF20}"/>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grpSp>
        <p:nvGrpSpPr>
          <p:cNvPr id="36" name="グループ化 35">
            <a:extLst>
              <a:ext uri="{FF2B5EF4-FFF2-40B4-BE49-F238E27FC236}">
                <a16:creationId xmlns:a16="http://schemas.microsoft.com/office/drawing/2014/main" id="{336AD59B-E268-3BA3-82C3-63AF37A67E08}"/>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96DBBEC6-BFB8-AF72-8AFC-88509E3B33A1}"/>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87D2846-E09F-F5A5-9B8E-266B2A05F504}"/>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414F0463-EF19-17C4-E966-C17267BEA5BB}"/>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2F330DBB-7B22-E987-7564-71D8511BD0F7}"/>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45A9BDF4-4635-B737-AAE5-A6185F98B71B}"/>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C971754D-4B3C-1186-5EBB-BD2875639944}"/>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194DA7C5-0E40-5383-77BD-AA6FB33386E1}"/>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1345E4C9-A996-ABC1-AB68-21BC7EFBDC16}"/>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241C6C62-41EB-D0C2-0F79-EEC807652408}"/>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7AB8CF66-CB08-9B8C-47EA-67AF8651A0F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82C787EE-6DF9-5C99-FBD6-9CD7C9C21FFC}"/>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0FF75167-A710-E23A-0B06-FF620FECD4C3}"/>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8C227574-9D90-F178-CB39-8AFC097ED5D5}"/>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D9BA428F-74A5-CBF1-63CA-9E4A40AEB909}"/>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B37FF6D8-7FE1-C9CD-3444-74705CDBFC1F}"/>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5DDC4933-C34C-901F-C168-8239FEEE64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18547166-CC7D-3D9B-531F-B79227C329F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DFA527E3-4F55-4539-3D3A-9CDB15EE28A3}"/>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1456F4C1-5352-7317-C6D3-BBBB871FED87}"/>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75" name="テキスト ボックス 174">
            <a:extLst>
              <a:ext uri="{FF2B5EF4-FFF2-40B4-BE49-F238E27FC236}">
                <a16:creationId xmlns:a16="http://schemas.microsoft.com/office/drawing/2014/main" id="{F929969A-80BF-C393-FDFC-65932A8C19AA}"/>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5541C2BF-91DC-74B9-A350-B084CCF9BE35}"/>
              </a:ext>
            </a:extLst>
          </p:cNvPr>
          <p:cNvPicPr>
            <a:picLocks noChangeAspect="1"/>
          </p:cNvPicPr>
          <p:nvPr/>
        </p:nvPicPr>
        <p:blipFill>
          <a:blip r:embed="rId8">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0C7A0A6D-AEC6-C035-9F9B-D55C2E580775}"/>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BF4B48C0-ECAF-E92A-9847-41F72A31151D}"/>
              </a:ext>
            </a:extLst>
          </p:cNvPr>
          <p:cNvSpPr/>
          <p:nvPr/>
        </p:nvSpPr>
        <p:spPr>
          <a:xfrm>
            <a:off x="300391" y="1667327"/>
            <a:ext cx="11492968"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406EB8EA-8E33-31AF-319D-ED90CEF7B4CC}"/>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21" name="テキスト ボックス 20">
            <a:extLst>
              <a:ext uri="{FF2B5EF4-FFF2-40B4-BE49-F238E27FC236}">
                <a16:creationId xmlns:a16="http://schemas.microsoft.com/office/drawing/2014/main" id="{77C412F9-3D0A-9505-5FB8-0969117628EA}"/>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24" name="図 23" descr="電子機器, 回路 が含まれている画像&#10;&#10;AI 生成コンテンツは誤りを含む可能性があります。">
            <a:extLst>
              <a:ext uri="{FF2B5EF4-FFF2-40B4-BE49-F238E27FC236}">
                <a16:creationId xmlns:a16="http://schemas.microsoft.com/office/drawing/2014/main" id="{BB198D0F-420A-4D1D-DC46-1791B75A4C3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10" name="テキスト ボックス 9">
            <a:extLst>
              <a:ext uri="{FF2B5EF4-FFF2-40B4-BE49-F238E27FC236}">
                <a16:creationId xmlns:a16="http://schemas.microsoft.com/office/drawing/2014/main" id="{629EE3FE-E4CD-793B-1E04-DEEAE2F06FF1}"/>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917588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F66335-D496-3880-AE27-C5939041E773}"/>
              </a:ext>
            </a:extLst>
          </p:cNvPr>
          <p:cNvSpPr>
            <a:spLocks noGrp="1"/>
          </p:cNvSpPr>
          <p:nvPr>
            <p:ph type="title"/>
          </p:nvPr>
        </p:nvSpPr>
        <p:spPr/>
        <p:txBody>
          <a:bodyPr/>
          <a:lstStyle/>
          <a:p>
            <a:r>
              <a:rPr lang="ja-JP" altLang="en-US">
                <a:latin typeface="+mj-ea"/>
              </a:rPr>
              <a:t>ワーク</a:t>
            </a:r>
            <a:r>
              <a:rPr lang="en-US" altLang="ja-JP">
                <a:latin typeface="+mj-ea"/>
              </a:rPr>
              <a:t>1: </a:t>
            </a:r>
            <a:r>
              <a:rPr lang="ja-JP" altLang="en-US">
                <a:latin typeface="+mj-ea"/>
              </a:rPr>
              <a:t>ラズパイを起動</a:t>
            </a:r>
            <a:endParaRPr kumimoji="1" lang="ja-JP" altLang="en-US"/>
          </a:p>
        </p:txBody>
      </p:sp>
      <p:sp>
        <p:nvSpPr>
          <p:cNvPr id="4" name="スライド番号プレースホルダー 3">
            <a:extLst>
              <a:ext uri="{FF2B5EF4-FFF2-40B4-BE49-F238E27FC236}">
                <a16:creationId xmlns:a16="http://schemas.microsoft.com/office/drawing/2014/main" id="{57D44705-BEFE-CE6A-B7D3-CB384901C461}"/>
              </a:ext>
            </a:extLst>
          </p:cNvPr>
          <p:cNvSpPr>
            <a:spLocks noGrp="1"/>
          </p:cNvSpPr>
          <p:nvPr>
            <p:ph type="sldNum" sz="quarter" idx="12"/>
          </p:nvPr>
        </p:nvSpPr>
        <p:spPr/>
        <p:txBody>
          <a:bodyPr/>
          <a:lstStyle/>
          <a:p>
            <a:fld id="{B5F5818E-48C7-4DC3-A621-BCAE8ECC8B39}" type="slidenum">
              <a:rPr kumimoji="1" lang="ja-JP" altLang="en-US" smtClean="0"/>
              <a:t>24</a:t>
            </a:fld>
            <a:endParaRPr kumimoji="1" lang="ja-JP" altLang="en-US"/>
          </a:p>
        </p:txBody>
      </p:sp>
      <p:sp>
        <p:nvSpPr>
          <p:cNvPr id="9" name="テキスト ボックス 8">
            <a:extLst>
              <a:ext uri="{FF2B5EF4-FFF2-40B4-BE49-F238E27FC236}">
                <a16:creationId xmlns:a16="http://schemas.microsoft.com/office/drawing/2014/main" id="{827614BF-D95D-3260-3F43-CC2E7FE3665B}"/>
              </a:ext>
            </a:extLst>
          </p:cNvPr>
          <p:cNvSpPr txBox="1"/>
          <p:nvPr/>
        </p:nvSpPr>
        <p:spPr>
          <a:xfrm>
            <a:off x="3269725" y="1732009"/>
            <a:ext cx="1945503" cy="646331"/>
          </a:xfrm>
          <a:prstGeom prst="rect">
            <a:avLst/>
          </a:prstGeom>
          <a:noFill/>
        </p:spPr>
        <p:txBody>
          <a:bodyPr wrap="square" rtlCol="0">
            <a:spAutoFit/>
          </a:bodyPr>
          <a:lstStyle/>
          <a:p>
            <a:r>
              <a:rPr kumimoji="1" lang="ja-JP" altLang="en-US">
                <a:solidFill>
                  <a:schemeClr val="bg2">
                    <a:lumMod val="50000"/>
                  </a:schemeClr>
                </a:solidFill>
              </a:rPr>
              <a:t>実際にケーブル類をさして起動しよう</a:t>
            </a:r>
          </a:p>
        </p:txBody>
      </p:sp>
      <p:sp>
        <p:nvSpPr>
          <p:cNvPr id="11" name="テキスト ボックス 10">
            <a:extLst>
              <a:ext uri="{FF2B5EF4-FFF2-40B4-BE49-F238E27FC236}">
                <a16:creationId xmlns:a16="http://schemas.microsoft.com/office/drawing/2014/main" id="{692CD611-1107-0A66-63F6-990EE0A7422A}"/>
              </a:ext>
            </a:extLst>
          </p:cNvPr>
          <p:cNvSpPr txBox="1"/>
          <p:nvPr/>
        </p:nvSpPr>
        <p:spPr>
          <a:xfrm>
            <a:off x="1497626" y="1990265"/>
            <a:ext cx="1719915" cy="485774"/>
          </a:xfrm>
          <a:prstGeom prst="rect">
            <a:avLst/>
          </a:prstGeom>
          <a:noFill/>
        </p:spPr>
        <p:txBody>
          <a:bodyPr wrap="square" rtlCol="0">
            <a:spAutoFit/>
          </a:bodyPr>
          <a:lstStyle/>
          <a:p>
            <a:pPr>
              <a:lnSpc>
                <a:spcPct val="120000"/>
              </a:lnSpc>
            </a:pPr>
            <a:r>
              <a:rPr lang="ja-JP" altLang="en-US" sz="2400">
                <a:latin typeface="+mj-ea"/>
              </a:rPr>
              <a:t>①</a:t>
            </a:r>
            <a:r>
              <a:rPr lang="en-US" altLang="ja-JP" sz="2400">
                <a:latin typeface="+mj-ea"/>
              </a:rPr>
              <a:t>SD</a:t>
            </a:r>
            <a:r>
              <a:rPr lang="ja-JP" altLang="en-US" sz="2400">
                <a:latin typeface="+mj-ea"/>
              </a:rPr>
              <a:t>カード</a:t>
            </a:r>
            <a:endParaRPr lang="en-US" altLang="ja-JP" sz="2400">
              <a:latin typeface="+mj-ea"/>
            </a:endParaRPr>
          </a:p>
        </p:txBody>
      </p:sp>
      <p:sp>
        <p:nvSpPr>
          <p:cNvPr id="12" name="テキスト ボックス 11">
            <a:extLst>
              <a:ext uri="{FF2B5EF4-FFF2-40B4-BE49-F238E27FC236}">
                <a16:creationId xmlns:a16="http://schemas.microsoft.com/office/drawing/2014/main" id="{7E9A04B7-E34D-5C69-4F76-AA07ED4D2C6A}"/>
              </a:ext>
            </a:extLst>
          </p:cNvPr>
          <p:cNvSpPr txBox="1"/>
          <p:nvPr/>
        </p:nvSpPr>
        <p:spPr>
          <a:xfrm>
            <a:off x="440285" y="6157273"/>
            <a:ext cx="1791362" cy="485774"/>
          </a:xfrm>
          <a:prstGeom prst="rect">
            <a:avLst/>
          </a:prstGeom>
          <a:noFill/>
        </p:spPr>
        <p:txBody>
          <a:bodyPr wrap="square" rtlCol="0">
            <a:spAutoFit/>
          </a:bodyPr>
          <a:lstStyle/>
          <a:p>
            <a:pPr>
              <a:lnSpc>
                <a:spcPct val="120000"/>
              </a:lnSpc>
            </a:pPr>
            <a:r>
              <a:rPr lang="ja-JP" altLang="en-US" sz="2400">
                <a:latin typeface="+mj-ea"/>
              </a:rPr>
              <a:t>⑤キーボード</a:t>
            </a:r>
            <a:endParaRPr lang="en-US" altLang="ja-JP" sz="2400">
              <a:latin typeface="+mj-ea"/>
            </a:endParaRPr>
          </a:p>
        </p:txBody>
      </p:sp>
      <p:sp>
        <p:nvSpPr>
          <p:cNvPr id="13" name="テキスト ボックス 12">
            <a:extLst>
              <a:ext uri="{FF2B5EF4-FFF2-40B4-BE49-F238E27FC236}">
                <a16:creationId xmlns:a16="http://schemas.microsoft.com/office/drawing/2014/main" id="{BA96BF3C-3AB3-3A7F-0539-8ACA431C544B}"/>
              </a:ext>
            </a:extLst>
          </p:cNvPr>
          <p:cNvSpPr txBox="1"/>
          <p:nvPr/>
        </p:nvSpPr>
        <p:spPr>
          <a:xfrm>
            <a:off x="2183203" y="5660283"/>
            <a:ext cx="1791362" cy="485774"/>
          </a:xfrm>
          <a:prstGeom prst="rect">
            <a:avLst/>
          </a:prstGeom>
          <a:noFill/>
        </p:spPr>
        <p:txBody>
          <a:bodyPr wrap="square" rtlCol="0">
            <a:spAutoFit/>
          </a:bodyPr>
          <a:lstStyle/>
          <a:p>
            <a:pPr>
              <a:lnSpc>
                <a:spcPct val="120000"/>
              </a:lnSpc>
            </a:pPr>
            <a:r>
              <a:rPr lang="ja-JP" altLang="en-US" sz="2400">
                <a:latin typeface="+mj-ea"/>
              </a:rPr>
              <a:t>④マウス</a:t>
            </a:r>
            <a:endParaRPr lang="en-US" altLang="ja-JP" sz="2400">
              <a:latin typeface="+mj-ea"/>
            </a:endParaRPr>
          </a:p>
        </p:txBody>
      </p:sp>
      <p:sp>
        <p:nvSpPr>
          <p:cNvPr id="14" name="テキスト ボックス 13">
            <a:extLst>
              <a:ext uri="{FF2B5EF4-FFF2-40B4-BE49-F238E27FC236}">
                <a16:creationId xmlns:a16="http://schemas.microsoft.com/office/drawing/2014/main" id="{06D81AA6-B829-58D9-07D7-7825D14C7BF4}"/>
              </a:ext>
            </a:extLst>
          </p:cNvPr>
          <p:cNvSpPr txBox="1"/>
          <p:nvPr/>
        </p:nvSpPr>
        <p:spPr>
          <a:xfrm>
            <a:off x="2582797" y="3581432"/>
            <a:ext cx="2526284" cy="485774"/>
          </a:xfrm>
          <a:prstGeom prst="rect">
            <a:avLst/>
          </a:prstGeom>
          <a:noFill/>
        </p:spPr>
        <p:txBody>
          <a:bodyPr wrap="square" rtlCol="0">
            <a:spAutoFit/>
          </a:bodyPr>
          <a:lstStyle/>
          <a:p>
            <a:pPr>
              <a:lnSpc>
                <a:spcPct val="120000"/>
              </a:lnSpc>
            </a:pPr>
            <a:r>
              <a:rPr lang="ja-JP" altLang="en-US" sz="2400">
                <a:latin typeface="+mj-ea"/>
              </a:rPr>
              <a:t>②</a:t>
            </a:r>
            <a:r>
              <a:rPr lang="en-US" altLang="ja-JP" sz="2400">
                <a:latin typeface="+mj-ea"/>
              </a:rPr>
              <a:t>Micro-HDMI</a:t>
            </a:r>
          </a:p>
        </p:txBody>
      </p:sp>
      <p:sp>
        <p:nvSpPr>
          <p:cNvPr id="15" name="テキスト ボックス 14">
            <a:extLst>
              <a:ext uri="{FF2B5EF4-FFF2-40B4-BE49-F238E27FC236}">
                <a16:creationId xmlns:a16="http://schemas.microsoft.com/office/drawing/2014/main" id="{FB158ABC-D07A-90ED-C914-E5AD4C771EDB}"/>
              </a:ext>
            </a:extLst>
          </p:cNvPr>
          <p:cNvSpPr txBox="1"/>
          <p:nvPr/>
        </p:nvSpPr>
        <p:spPr>
          <a:xfrm>
            <a:off x="2582797" y="2466518"/>
            <a:ext cx="2882894" cy="485774"/>
          </a:xfrm>
          <a:prstGeom prst="rect">
            <a:avLst/>
          </a:prstGeom>
          <a:noFill/>
        </p:spPr>
        <p:txBody>
          <a:bodyPr wrap="square" rtlCol="0">
            <a:spAutoFit/>
          </a:bodyPr>
          <a:lstStyle/>
          <a:p>
            <a:pPr>
              <a:lnSpc>
                <a:spcPct val="120000"/>
              </a:lnSpc>
            </a:pPr>
            <a:r>
              <a:rPr lang="ja-JP" altLang="en-US" sz="2400">
                <a:latin typeface="+mj-ea"/>
              </a:rPr>
              <a:t>③</a:t>
            </a:r>
            <a:r>
              <a:rPr lang="en-US" altLang="ja-JP" sz="2400">
                <a:latin typeface="+mj-ea"/>
              </a:rPr>
              <a:t>USB-C</a:t>
            </a:r>
            <a:r>
              <a:rPr lang="ja-JP" altLang="en-US" sz="2400">
                <a:latin typeface="+mj-ea"/>
              </a:rPr>
              <a:t>給電</a:t>
            </a:r>
            <a:endParaRPr lang="en-US" altLang="ja-JP" sz="2400">
              <a:latin typeface="+mj-ea"/>
            </a:endParaRPr>
          </a:p>
        </p:txBody>
      </p:sp>
      <p:grpSp>
        <p:nvGrpSpPr>
          <p:cNvPr id="38" name="グループ化 37">
            <a:extLst>
              <a:ext uri="{FF2B5EF4-FFF2-40B4-BE49-F238E27FC236}">
                <a16:creationId xmlns:a16="http://schemas.microsoft.com/office/drawing/2014/main" id="{8469D0B4-9C85-DBD8-A293-F6C02D89D07C}"/>
              </a:ext>
            </a:extLst>
          </p:cNvPr>
          <p:cNvGrpSpPr/>
          <p:nvPr/>
        </p:nvGrpSpPr>
        <p:grpSpPr>
          <a:xfrm rot="10800000" flipH="1">
            <a:off x="466105" y="1981738"/>
            <a:ext cx="2970778" cy="4149600"/>
            <a:chOff x="466105" y="2500120"/>
            <a:chExt cx="2970778" cy="4149600"/>
          </a:xfrm>
        </p:grpSpPr>
        <p:pic>
          <p:nvPicPr>
            <p:cNvPr id="6" name="図 5" descr="電子機器, 回路 が含まれている画像&#10;&#10;AI 生成コンテンツは誤りを含む可能性があります。">
              <a:extLst>
                <a:ext uri="{FF2B5EF4-FFF2-40B4-BE49-F238E27FC236}">
                  <a16:creationId xmlns:a16="http://schemas.microsoft.com/office/drawing/2014/main" id="{1BB241C9-3839-3F40-F7E0-52B857D480E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933" t="20804" r="16755" b="21868"/>
            <a:stretch>
              <a:fillRect/>
            </a:stretch>
          </p:blipFill>
          <p:spPr>
            <a:xfrm rot="16200000">
              <a:off x="-83973" y="3537779"/>
              <a:ext cx="3128963" cy="2028807"/>
            </a:xfrm>
            <a:prstGeom prst="rect">
              <a:avLst/>
            </a:prstGeom>
          </p:spPr>
        </p:pic>
        <p:cxnSp>
          <p:nvCxnSpPr>
            <p:cNvPr id="17" name="直線矢印コネクタ 16">
              <a:extLst>
                <a:ext uri="{FF2B5EF4-FFF2-40B4-BE49-F238E27FC236}">
                  <a16:creationId xmlns:a16="http://schemas.microsoft.com/office/drawing/2014/main" id="{BC65F52E-1697-E17A-5DEF-2D2C1D5E8937}"/>
                </a:ext>
              </a:extLst>
            </p:cNvPr>
            <p:cNvCxnSpPr/>
            <p:nvPr/>
          </p:nvCxnSpPr>
          <p:spPr>
            <a:xfrm flipH="1">
              <a:off x="2494912" y="5603065"/>
              <a:ext cx="941971" cy="0"/>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05D3FDE-A079-A494-AAC2-AA4F75B4FB96}"/>
                </a:ext>
              </a:extLst>
            </p:cNvPr>
            <p:cNvCxnSpPr/>
            <p:nvPr/>
          </p:nvCxnSpPr>
          <p:spPr>
            <a:xfrm flipH="1">
              <a:off x="2494912" y="5124954"/>
              <a:ext cx="941971" cy="0"/>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4109120-5148-E208-5607-A21C7AF1A67C}"/>
                </a:ext>
              </a:extLst>
            </p:cNvPr>
            <p:cNvCxnSpPr>
              <a:cxnSpLocks/>
            </p:cNvCxnSpPr>
            <p:nvPr/>
          </p:nvCxnSpPr>
          <p:spPr>
            <a:xfrm flipV="1">
              <a:off x="1445442" y="6116664"/>
              <a:ext cx="0" cy="533056"/>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874669C-B56C-71E0-A5CC-AD5E084F8B9B}"/>
                </a:ext>
              </a:extLst>
            </p:cNvPr>
            <p:cNvCxnSpPr>
              <a:cxnSpLocks/>
            </p:cNvCxnSpPr>
            <p:nvPr/>
          </p:nvCxnSpPr>
          <p:spPr>
            <a:xfrm>
              <a:off x="1480508" y="2500120"/>
              <a:ext cx="1" cy="463022"/>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0EF4C34-CDD9-3254-0320-821894FB2C13}"/>
                </a:ext>
              </a:extLst>
            </p:cNvPr>
            <p:cNvCxnSpPr>
              <a:cxnSpLocks/>
            </p:cNvCxnSpPr>
            <p:nvPr/>
          </p:nvCxnSpPr>
          <p:spPr>
            <a:xfrm>
              <a:off x="2095317" y="2570688"/>
              <a:ext cx="0" cy="392454"/>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29" name="図 28" descr="テレビゲームの画面&#10;&#10;AI 生成コンテンツは誤りを含む可能性があります。">
            <a:extLst>
              <a:ext uri="{FF2B5EF4-FFF2-40B4-BE49-F238E27FC236}">
                <a16:creationId xmlns:a16="http://schemas.microsoft.com/office/drawing/2014/main" id="{B1DB72D6-CBEB-D4D7-2EE7-7C145CF93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966" y="1788968"/>
            <a:ext cx="6548501" cy="4911377"/>
          </a:xfrm>
          <a:prstGeom prst="rect">
            <a:avLst/>
          </a:prstGeom>
        </p:spPr>
      </p:pic>
      <p:sp>
        <p:nvSpPr>
          <p:cNvPr id="34" name="テキスト ボックス 33">
            <a:extLst>
              <a:ext uri="{FF2B5EF4-FFF2-40B4-BE49-F238E27FC236}">
                <a16:creationId xmlns:a16="http://schemas.microsoft.com/office/drawing/2014/main" id="{25BC7377-A3E1-52F1-6A8C-EA3F99C8AB2E}"/>
              </a:ext>
            </a:extLst>
          </p:cNvPr>
          <p:cNvSpPr txBox="1"/>
          <p:nvPr/>
        </p:nvSpPr>
        <p:spPr>
          <a:xfrm>
            <a:off x="6637156" y="3911513"/>
            <a:ext cx="3930599" cy="954107"/>
          </a:xfrm>
          <a:prstGeom prst="rect">
            <a:avLst/>
          </a:prstGeom>
          <a:noFill/>
        </p:spPr>
        <p:txBody>
          <a:bodyPr wrap="square" rtlCol="0">
            <a:spAutoFit/>
          </a:bodyPr>
          <a:lstStyle/>
          <a:p>
            <a:r>
              <a:rPr kumimoji="1" lang="en-US" altLang="ja-JP" sz="2800">
                <a:effectLst>
                  <a:glow rad="63500">
                    <a:schemeClr val="bg1"/>
                  </a:glow>
                </a:effectLst>
              </a:rPr>
              <a:t>Ubuntu 22.04 </a:t>
            </a:r>
            <a:r>
              <a:rPr kumimoji="1" lang="ja-JP" altLang="en-US" sz="2800">
                <a:effectLst>
                  <a:glow rad="63500">
                    <a:schemeClr val="bg1"/>
                  </a:glow>
                </a:effectLst>
              </a:rPr>
              <a:t>という</a:t>
            </a:r>
            <a:r>
              <a:rPr kumimoji="1" lang="en-US" altLang="ja-JP" sz="2800">
                <a:effectLst>
                  <a:glow rad="63500">
                    <a:schemeClr val="bg1"/>
                  </a:glow>
                </a:effectLst>
              </a:rPr>
              <a:t>OS</a:t>
            </a:r>
            <a:r>
              <a:rPr kumimoji="1" lang="ja-JP" altLang="en-US" sz="2800">
                <a:effectLst>
                  <a:glow rad="63500">
                    <a:schemeClr val="bg1"/>
                  </a:glow>
                </a:effectLst>
              </a:rPr>
              <a:t>のデスクトップ版が入っている</a:t>
            </a:r>
          </a:p>
        </p:txBody>
      </p:sp>
      <p:sp>
        <p:nvSpPr>
          <p:cNvPr id="35" name="吹き出し: 四角形 34">
            <a:extLst>
              <a:ext uri="{FF2B5EF4-FFF2-40B4-BE49-F238E27FC236}">
                <a16:creationId xmlns:a16="http://schemas.microsoft.com/office/drawing/2014/main" id="{693D6710-E780-3882-70F9-A5A45DF2EA4B}"/>
              </a:ext>
            </a:extLst>
          </p:cNvPr>
          <p:cNvSpPr/>
          <p:nvPr/>
        </p:nvSpPr>
        <p:spPr>
          <a:xfrm>
            <a:off x="6637158" y="2987701"/>
            <a:ext cx="1720098" cy="763051"/>
          </a:xfrm>
          <a:prstGeom prst="wedgeRectCallout">
            <a:avLst>
              <a:gd name="adj1" fmla="val -11121"/>
              <a:gd name="adj2" fmla="val 78845"/>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j-ea"/>
                <a:ea typeface="+mj-ea"/>
              </a:rPr>
              <a:t>Win, Mac </a:t>
            </a:r>
            <a:r>
              <a:rPr kumimoji="1" lang="ja-JP" altLang="en-US">
                <a:solidFill>
                  <a:schemeClr val="tx1"/>
                </a:solidFill>
                <a:latin typeface="+mj-ea"/>
                <a:ea typeface="+mj-ea"/>
              </a:rPr>
              <a:t>に</a:t>
            </a:r>
            <a:br>
              <a:rPr kumimoji="1" lang="en-US" altLang="ja-JP">
                <a:solidFill>
                  <a:schemeClr val="tx1"/>
                </a:solidFill>
                <a:latin typeface="+mj-ea"/>
                <a:ea typeface="+mj-ea"/>
              </a:rPr>
            </a:br>
            <a:r>
              <a:rPr kumimoji="1" lang="ja-JP" altLang="en-US">
                <a:solidFill>
                  <a:schemeClr val="tx1"/>
                </a:solidFill>
                <a:latin typeface="+mj-ea"/>
                <a:ea typeface="+mj-ea"/>
              </a:rPr>
              <a:t>続く</a:t>
            </a:r>
            <a:r>
              <a:rPr kumimoji="1" lang="en-US" altLang="ja-JP">
                <a:solidFill>
                  <a:schemeClr val="tx1"/>
                </a:solidFill>
                <a:latin typeface="+mj-ea"/>
                <a:ea typeface="+mj-ea"/>
              </a:rPr>
              <a:t>3</a:t>
            </a:r>
            <a:r>
              <a:rPr kumimoji="1" lang="ja-JP" altLang="en-US">
                <a:solidFill>
                  <a:schemeClr val="tx1"/>
                </a:solidFill>
                <a:latin typeface="+mj-ea"/>
                <a:ea typeface="+mj-ea"/>
              </a:rPr>
              <a:t>番手の</a:t>
            </a:r>
            <a:r>
              <a:rPr kumimoji="1" lang="en-US" altLang="ja-JP">
                <a:solidFill>
                  <a:schemeClr val="tx1"/>
                </a:solidFill>
                <a:latin typeface="+mj-ea"/>
                <a:ea typeface="+mj-ea"/>
              </a:rPr>
              <a:t>OS</a:t>
            </a:r>
          </a:p>
        </p:txBody>
      </p:sp>
      <p:sp>
        <p:nvSpPr>
          <p:cNvPr id="36" name="吹き出し: 四角形 35">
            <a:extLst>
              <a:ext uri="{FF2B5EF4-FFF2-40B4-BE49-F238E27FC236}">
                <a16:creationId xmlns:a16="http://schemas.microsoft.com/office/drawing/2014/main" id="{DD4DBB16-6EB0-58D2-4610-D584A04C1ABB}"/>
              </a:ext>
            </a:extLst>
          </p:cNvPr>
          <p:cNvSpPr/>
          <p:nvPr/>
        </p:nvSpPr>
        <p:spPr>
          <a:xfrm>
            <a:off x="8734097" y="2987701"/>
            <a:ext cx="1839903" cy="763051"/>
          </a:xfrm>
          <a:prstGeom prst="wedgeRectCallout">
            <a:avLst>
              <a:gd name="adj1" fmla="val -53588"/>
              <a:gd name="adj2" fmla="val 7815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j-ea"/>
                <a:ea typeface="+mj-ea"/>
              </a:rPr>
              <a:t> 2022</a:t>
            </a:r>
            <a:r>
              <a:rPr kumimoji="1" lang="ja-JP" altLang="en-US">
                <a:solidFill>
                  <a:schemeClr val="tx1"/>
                </a:solidFill>
                <a:latin typeface="+mj-ea"/>
                <a:ea typeface="+mj-ea"/>
              </a:rPr>
              <a:t>年</a:t>
            </a:r>
            <a:r>
              <a:rPr kumimoji="1" lang="en-US" altLang="ja-JP">
                <a:solidFill>
                  <a:schemeClr val="tx1"/>
                </a:solidFill>
                <a:latin typeface="+mj-ea"/>
                <a:ea typeface="+mj-ea"/>
              </a:rPr>
              <a:t>4</a:t>
            </a:r>
            <a:r>
              <a:rPr kumimoji="1" lang="ja-JP" altLang="en-US">
                <a:solidFill>
                  <a:schemeClr val="tx1"/>
                </a:solidFill>
                <a:latin typeface="+mj-ea"/>
                <a:ea typeface="+mj-ea"/>
              </a:rPr>
              <a:t>月にリリースされた</a:t>
            </a:r>
            <a:r>
              <a:rPr kumimoji="1" lang="en-US" altLang="ja-JP" err="1">
                <a:solidFill>
                  <a:schemeClr val="tx1"/>
                </a:solidFill>
                <a:latin typeface="+mj-ea"/>
                <a:ea typeface="+mj-ea"/>
              </a:rPr>
              <a:t>ver</a:t>
            </a:r>
            <a:endParaRPr kumimoji="1" lang="en-US" altLang="ja-JP">
              <a:solidFill>
                <a:schemeClr val="tx1"/>
              </a:solidFill>
              <a:latin typeface="+mj-ea"/>
              <a:ea typeface="+mj-ea"/>
            </a:endParaRPr>
          </a:p>
        </p:txBody>
      </p:sp>
      <p:sp>
        <p:nvSpPr>
          <p:cNvPr id="37" name="吹き出し: 四角形 36">
            <a:extLst>
              <a:ext uri="{FF2B5EF4-FFF2-40B4-BE49-F238E27FC236}">
                <a16:creationId xmlns:a16="http://schemas.microsoft.com/office/drawing/2014/main" id="{2E8B959F-9090-7386-298E-B85B93DECCA4}"/>
              </a:ext>
            </a:extLst>
          </p:cNvPr>
          <p:cNvSpPr/>
          <p:nvPr/>
        </p:nvSpPr>
        <p:spPr>
          <a:xfrm>
            <a:off x="6637157" y="4977831"/>
            <a:ext cx="3930599" cy="763051"/>
          </a:xfrm>
          <a:prstGeom prst="wedgeRectCallout">
            <a:avLst>
              <a:gd name="adj1" fmla="val -22752"/>
              <a:gd name="adj2" fmla="val -73516"/>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mj-ea"/>
                <a:ea typeface="+mj-ea"/>
              </a:rPr>
              <a:t>ビジュアル的な操作が可能な</a:t>
            </a:r>
            <a:r>
              <a:rPr kumimoji="1" lang="en-US" altLang="ja-JP" err="1">
                <a:solidFill>
                  <a:schemeClr val="tx1"/>
                </a:solidFill>
                <a:latin typeface="+mj-ea"/>
                <a:ea typeface="+mj-ea"/>
              </a:rPr>
              <a:t>ver</a:t>
            </a:r>
            <a:endParaRPr kumimoji="1" lang="en-US" altLang="ja-JP">
              <a:solidFill>
                <a:schemeClr val="tx1"/>
              </a:solidFill>
              <a:latin typeface="+mj-ea"/>
              <a:ea typeface="+mj-ea"/>
            </a:endParaRPr>
          </a:p>
          <a:p>
            <a:pPr algn="ctr"/>
            <a:r>
              <a:rPr kumimoji="1" lang="ja-JP" altLang="en-US" sz="1600">
                <a:solidFill>
                  <a:schemeClr val="tx1"/>
                </a:solidFill>
                <a:latin typeface="+mj-ea"/>
                <a:ea typeface="+mj-ea"/>
              </a:rPr>
              <a:t>（コマンド操作</a:t>
            </a:r>
            <a:r>
              <a:rPr kumimoji="1" lang="en-US" altLang="ja-JP" sz="1600">
                <a:solidFill>
                  <a:schemeClr val="tx1"/>
                </a:solidFill>
                <a:latin typeface="+mj-ea"/>
                <a:ea typeface="+mj-ea"/>
              </a:rPr>
              <a:t>only</a:t>
            </a:r>
            <a:r>
              <a:rPr kumimoji="1" lang="ja-JP" altLang="en-US" sz="1600">
                <a:solidFill>
                  <a:schemeClr val="tx1"/>
                </a:solidFill>
                <a:latin typeface="+mj-ea"/>
                <a:ea typeface="+mj-ea"/>
              </a:rPr>
              <a:t>なサーバー版もある）</a:t>
            </a:r>
            <a:endParaRPr kumimoji="1" lang="en-US" altLang="ja-JP" sz="1600">
              <a:solidFill>
                <a:schemeClr val="tx1"/>
              </a:solidFill>
              <a:latin typeface="+mj-ea"/>
              <a:ea typeface="+mj-ea"/>
            </a:endParaRPr>
          </a:p>
        </p:txBody>
      </p:sp>
    </p:spTree>
    <p:extLst>
      <p:ext uri="{BB962C8B-B14F-4D97-AF65-F5344CB8AC3E}">
        <p14:creationId xmlns:p14="http://schemas.microsoft.com/office/powerpoint/2010/main" val="3261376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F4D1E-DACA-8FAB-3EEC-145674A330A1}"/>
              </a:ext>
            </a:extLst>
          </p:cNvPr>
          <p:cNvSpPr>
            <a:spLocks noGrp="1"/>
          </p:cNvSpPr>
          <p:nvPr>
            <p:ph type="title"/>
          </p:nvPr>
        </p:nvSpPr>
        <p:spPr/>
        <p:txBody>
          <a:bodyPr>
            <a:normAutofit/>
          </a:bodyPr>
          <a:lstStyle/>
          <a:p>
            <a:r>
              <a:rPr kumimoji="1" lang="ja-JP" altLang="en-US">
                <a:latin typeface="+mj-ea"/>
              </a:rPr>
              <a:t>ワーク</a:t>
            </a:r>
            <a:r>
              <a:rPr kumimoji="1" lang="en-US" altLang="ja-JP">
                <a:latin typeface="+mj-ea"/>
              </a:rPr>
              <a:t>2: CUI</a:t>
            </a:r>
            <a:r>
              <a:rPr kumimoji="1" lang="ja-JP" altLang="en-US">
                <a:latin typeface="+mj-ea"/>
              </a:rPr>
              <a:t>操作への入門</a:t>
            </a:r>
            <a:endParaRPr kumimoji="1" lang="ja-JP" altLang="en-US"/>
          </a:p>
        </p:txBody>
      </p:sp>
      <p:sp>
        <p:nvSpPr>
          <p:cNvPr id="4" name="スライド番号プレースホルダー 3">
            <a:extLst>
              <a:ext uri="{FF2B5EF4-FFF2-40B4-BE49-F238E27FC236}">
                <a16:creationId xmlns:a16="http://schemas.microsoft.com/office/drawing/2014/main" id="{40559C14-A625-B92A-498D-22227112234C}"/>
              </a:ext>
            </a:extLst>
          </p:cNvPr>
          <p:cNvSpPr>
            <a:spLocks noGrp="1"/>
          </p:cNvSpPr>
          <p:nvPr>
            <p:ph type="sldNum" sz="quarter" idx="12"/>
          </p:nvPr>
        </p:nvSpPr>
        <p:spPr/>
        <p:txBody>
          <a:bodyPr/>
          <a:lstStyle/>
          <a:p>
            <a:fld id="{B5F5818E-48C7-4DC3-A621-BCAE8ECC8B39}"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57D6A2D4-0609-BF06-891C-78D56DEE1BD0}"/>
              </a:ext>
            </a:extLst>
          </p:cNvPr>
          <p:cNvSpPr txBox="1"/>
          <p:nvPr/>
        </p:nvSpPr>
        <p:spPr>
          <a:xfrm>
            <a:off x="440286" y="2122237"/>
            <a:ext cx="11170522" cy="584775"/>
          </a:xfrm>
          <a:prstGeom prst="rect">
            <a:avLst/>
          </a:prstGeom>
          <a:noFill/>
        </p:spPr>
        <p:txBody>
          <a:bodyPr wrap="square">
            <a:spAutoFit/>
          </a:bodyPr>
          <a:lstStyle/>
          <a:p>
            <a:pPr>
              <a:buNone/>
            </a:pPr>
            <a:r>
              <a:rPr lang="en-US" altLang="ja-JP" sz="2800" dirty="0">
                <a:effectLst/>
              </a:rPr>
              <a:t>[Zenn] </a:t>
            </a:r>
            <a:r>
              <a:rPr lang="ja-JP" altLang="en-US" sz="2800" b="1" dirty="0">
                <a:effectLst/>
              </a:rPr>
              <a:t>ロボット屋さんのための</a:t>
            </a:r>
            <a:r>
              <a:rPr lang="en-US" altLang="ja-JP" sz="2800" b="1" dirty="0">
                <a:effectLst/>
              </a:rPr>
              <a:t>Ubuntu</a:t>
            </a:r>
            <a:r>
              <a:rPr lang="ja-JP" altLang="en-US" sz="2800" b="1" dirty="0">
                <a:effectLst/>
              </a:rPr>
              <a:t>ターミナル超入門 </a:t>
            </a:r>
            <a:r>
              <a:rPr lang="ja-JP" altLang="en-US" sz="2800" dirty="0">
                <a:effectLst/>
              </a:rPr>
              <a:t>で</a:t>
            </a:r>
            <a:r>
              <a:rPr lang="ja-JP" altLang="en-US" sz="3200" dirty="0">
                <a:effectLst/>
              </a:rPr>
              <a:t>検索</a:t>
            </a:r>
            <a:endParaRPr lang="ja-JP" altLang="en-US" sz="2800" dirty="0"/>
          </a:p>
        </p:txBody>
      </p:sp>
      <p:sp>
        <p:nvSpPr>
          <p:cNvPr id="8" name="テキスト ボックス 7">
            <a:extLst>
              <a:ext uri="{FF2B5EF4-FFF2-40B4-BE49-F238E27FC236}">
                <a16:creationId xmlns:a16="http://schemas.microsoft.com/office/drawing/2014/main" id="{3DF2F9FE-38EF-592F-FC29-6AF09AEDE254}"/>
              </a:ext>
            </a:extLst>
          </p:cNvPr>
          <p:cNvSpPr txBox="1"/>
          <p:nvPr/>
        </p:nvSpPr>
        <p:spPr>
          <a:xfrm>
            <a:off x="4458519" y="2643950"/>
            <a:ext cx="7412917" cy="369332"/>
          </a:xfrm>
          <a:prstGeom prst="rect">
            <a:avLst/>
          </a:prstGeom>
          <a:noFill/>
        </p:spPr>
        <p:txBody>
          <a:bodyPr wrap="square">
            <a:spAutoFit/>
          </a:bodyPr>
          <a:lstStyle/>
          <a:p>
            <a:pPr algn="r"/>
            <a:r>
              <a:rPr lang="ja-JP" altLang="en-US"/>
              <a:t>https://zenn.dev/kimushun1101/articles/ros2-beginners-ubuntu-terminal</a:t>
            </a:r>
          </a:p>
        </p:txBody>
      </p:sp>
      <p:sp>
        <p:nvSpPr>
          <p:cNvPr id="7" name="テキスト ボックス 6">
            <a:extLst>
              <a:ext uri="{FF2B5EF4-FFF2-40B4-BE49-F238E27FC236}">
                <a16:creationId xmlns:a16="http://schemas.microsoft.com/office/drawing/2014/main" id="{34E4A297-5668-957B-E8C2-38F2DAA6FC3B}"/>
              </a:ext>
            </a:extLst>
          </p:cNvPr>
          <p:cNvSpPr txBox="1"/>
          <p:nvPr/>
        </p:nvSpPr>
        <p:spPr>
          <a:xfrm>
            <a:off x="440286" y="1690556"/>
            <a:ext cx="2607714" cy="369332"/>
          </a:xfrm>
          <a:prstGeom prst="rect">
            <a:avLst/>
          </a:prstGeom>
          <a:noFill/>
        </p:spPr>
        <p:txBody>
          <a:bodyPr wrap="square" rtlCol="0">
            <a:spAutoFit/>
          </a:bodyPr>
          <a:lstStyle/>
          <a:p>
            <a:r>
              <a:rPr kumimoji="1" lang="ja-JP" altLang="en-US">
                <a:solidFill>
                  <a:schemeClr val="bg2">
                    <a:lumMod val="50000"/>
                  </a:schemeClr>
                </a:solidFill>
              </a:rPr>
              <a:t>まずは基本操作に慣れよう</a:t>
            </a:r>
          </a:p>
        </p:txBody>
      </p:sp>
      <p:pic>
        <p:nvPicPr>
          <p:cNvPr id="9" name="図 8" descr="テレビゲームの画面&#10;&#10;AI 生成コンテンツは誤りを含む可能性があります。">
            <a:extLst>
              <a:ext uri="{FF2B5EF4-FFF2-40B4-BE49-F238E27FC236}">
                <a16:creationId xmlns:a16="http://schemas.microsoft.com/office/drawing/2014/main" id="{EDC01A0F-2270-EF99-7C93-A1E0E5D9D87B}"/>
              </a:ext>
            </a:extLst>
          </p:cNvPr>
          <p:cNvPicPr>
            <a:picLocks noChangeAspect="1"/>
          </p:cNvPicPr>
          <p:nvPr/>
        </p:nvPicPr>
        <p:blipFill>
          <a:blip r:embed="rId3">
            <a:extLst>
              <a:ext uri="{28A0092B-C50C-407E-A947-70E740481C1C}">
                <a14:useLocalDpi xmlns:a14="http://schemas.microsoft.com/office/drawing/2010/main" val="0"/>
              </a:ext>
            </a:extLst>
          </a:blip>
          <a:srcRect r="45520" b="26050"/>
          <a:stretch>
            <a:fillRect/>
          </a:stretch>
        </p:blipFill>
        <p:spPr>
          <a:xfrm>
            <a:off x="592686" y="3292625"/>
            <a:ext cx="3323994" cy="3383908"/>
          </a:xfrm>
          <a:prstGeom prst="rect">
            <a:avLst/>
          </a:prstGeom>
        </p:spPr>
      </p:pic>
      <p:sp>
        <p:nvSpPr>
          <p:cNvPr id="10" name="四角形: 角を丸くする 9">
            <a:extLst>
              <a:ext uri="{FF2B5EF4-FFF2-40B4-BE49-F238E27FC236}">
                <a16:creationId xmlns:a16="http://schemas.microsoft.com/office/drawing/2014/main" id="{3BBC859E-A49A-2E53-F1F8-200D89AEC0D0}"/>
              </a:ext>
            </a:extLst>
          </p:cNvPr>
          <p:cNvSpPr/>
          <p:nvPr/>
        </p:nvSpPr>
        <p:spPr>
          <a:xfrm>
            <a:off x="558799" y="3473450"/>
            <a:ext cx="457201" cy="37681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2" name="直線コネクタ 11">
            <a:extLst>
              <a:ext uri="{FF2B5EF4-FFF2-40B4-BE49-F238E27FC236}">
                <a16:creationId xmlns:a16="http://schemas.microsoft.com/office/drawing/2014/main" id="{B44CEBEF-7C7D-28DA-52A7-7BE5EF6CEC85}"/>
              </a:ext>
            </a:extLst>
          </p:cNvPr>
          <p:cNvCxnSpPr>
            <a:cxnSpLocks/>
          </p:cNvCxnSpPr>
          <p:nvPr/>
        </p:nvCxnSpPr>
        <p:spPr>
          <a:xfrm flipV="1">
            <a:off x="1016000" y="2643950"/>
            <a:ext cx="850900" cy="740600"/>
          </a:xfrm>
          <a:prstGeom prst="line">
            <a:avLst/>
          </a:prstGeom>
          <a:ln w="254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3640A322-1CCB-0C31-61FD-1E6631572505}"/>
              </a:ext>
            </a:extLst>
          </p:cNvPr>
          <p:cNvPicPr>
            <a:picLocks noChangeAspect="1"/>
          </p:cNvPicPr>
          <p:nvPr/>
        </p:nvPicPr>
        <p:blipFill>
          <a:blip r:embed="rId4"/>
          <a:stretch>
            <a:fillRect/>
          </a:stretch>
        </p:blipFill>
        <p:spPr>
          <a:xfrm>
            <a:off x="4226141" y="3255353"/>
            <a:ext cx="2744221" cy="3420398"/>
          </a:xfrm>
          <a:prstGeom prst="rect">
            <a:avLst/>
          </a:prstGeom>
        </p:spPr>
      </p:pic>
      <p:pic>
        <p:nvPicPr>
          <p:cNvPr id="18" name="図 17">
            <a:extLst>
              <a:ext uri="{FF2B5EF4-FFF2-40B4-BE49-F238E27FC236}">
                <a16:creationId xmlns:a16="http://schemas.microsoft.com/office/drawing/2014/main" id="{24122A65-2808-E4B3-5243-4AB8D1E62650}"/>
              </a:ext>
            </a:extLst>
          </p:cNvPr>
          <p:cNvPicPr>
            <a:picLocks noChangeAspect="1"/>
          </p:cNvPicPr>
          <p:nvPr/>
        </p:nvPicPr>
        <p:blipFill>
          <a:blip r:embed="rId5"/>
          <a:stretch>
            <a:fillRect/>
          </a:stretch>
        </p:blipFill>
        <p:spPr>
          <a:xfrm>
            <a:off x="7104587" y="3254571"/>
            <a:ext cx="4640880" cy="3421962"/>
          </a:xfrm>
          <a:prstGeom prst="rect">
            <a:avLst/>
          </a:prstGeom>
        </p:spPr>
      </p:pic>
      <p:sp>
        <p:nvSpPr>
          <p:cNvPr id="19" name="テキスト ボックス 18">
            <a:extLst>
              <a:ext uri="{FF2B5EF4-FFF2-40B4-BE49-F238E27FC236}">
                <a16:creationId xmlns:a16="http://schemas.microsoft.com/office/drawing/2014/main" id="{A7EB45B9-BF5A-B11C-E94D-312761969D21}"/>
              </a:ext>
            </a:extLst>
          </p:cNvPr>
          <p:cNvSpPr txBox="1"/>
          <p:nvPr/>
        </p:nvSpPr>
        <p:spPr>
          <a:xfrm>
            <a:off x="1150225" y="3651646"/>
            <a:ext cx="2607714" cy="646331"/>
          </a:xfrm>
          <a:prstGeom prst="rect">
            <a:avLst/>
          </a:prstGeom>
          <a:noFill/>
        </p:spPr>
        <p:txBody>
          <a:bodyPr wrap="square" rtlCol="0">
            <a:spAutoFit/>
          </a:bodyPr>
          <a:lstStyle/>
          <a:p>
            <a:r>
              <a:rPr kumimoji="1" lang="en-US" altLang="ja-JP">
                <a:solidFill>
                  <a:schemeClr val="bg2">
                    <a:lumMod val="50000"/>
                  </a:schemeClr>
                </a:solidFill>
              </a:rPr>
              <a:t>Ubuntu</a:t>
            </a:r>
            <a:r>
              <a:rPr kumimoji="1" lang="ja-JP" altLang="en-US">
                <a:solidFill>
                  <a:schemeClr val="bg2">
                    <a:lumMod val="50000"/>
                  </a:schemeClr>
                </a:solidFill>
              </a:rPr>
              <a:t>のデフォルトの</a:t>
            </a:r>
            <a:br>
              <a:rPr kumimoji="1" lang="en-US" altLang="ja-JP">
                <a:solidFill>
                  <a:schemeClr val="bg2">
                    <a:lumMod val="50000"/>
                  </a:schemeClr>
                </a:solidFill>
              </a:rPr>
            </a:br>
            <a:r>
              <a:rPr kumimoji="1" lang="ja-JP" altLang="en-US">
                <a:solidFill>
                  <a:schemeClr val="bg2">
                    <a:lumMod val="50000"/>
                  </a:schemeClr>
                </a:solidFill>
              </a:rPr>
              <a:t>ブラウザは</a:t>
            </a:r>
            <a:r>
              <a:rPr kumimoji="1" lang="en-US" altLang="ja-JP">
                <a:solidFill>
                  <a:schemeClr val="bg2">
                    <a:lumMod val="50000"/>
                  </a:schemeClr>
                </a:solidFill>
              </a:rPr>
              <a:t>Firefox</a:t>
            </a:r>
            <a:endParaRPr kumimoji="1" lang="ja-JP" altLang="en-US">
              <a:solidFill>
                <a:schemeClr val="bg2">
                  <a:lumMod val="50000"/>
                </a:schemeClr>
              </a:solidFill>
            </a:endParaRPr>
          </a:p>
        </p:txBody>
      </p:sp>
    </p:spTree>
    <p:extLst>
      <p:ext uri="{BB962C8B-B14F-4D97-AF65-F5344CB8AC3E}">
        <p14:creationId xmlns:p14="http://schemas.microsoft.com/office/powerpoint/2010/main" val="2884924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240AF-406A-5821-6BCC-5F297971C38B}"/>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7EA21684-5B31-E2A2-8FCC-987323AACF62}"/>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3C755D05-0C56-03CB-480F-55D9EB543CC2}"/>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0E9DCA52-89BE-9319-FE46-8AF51CAC6276}"/>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D338A1A4-CC9C-21CF-F8C7-8870D7E39282}"/>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E4FCFA5B-D99B-83EE-C09F-A964ED631288}"/>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6246F858-1F45-E8C7-2A4A-55910BC7A8C7}"/>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188541FC-74E7-A10D-6900-D2AF51EEAC4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F3EAF88A-4525-FA9E-3241-2B7892E29C13}"/>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EBE626F0-8B24-2002-BE38-FFC8D7713F37}"/>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EED69AE6-6C3F-CA9D-5D58-F23CC5C0876D}"/>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50374915-CB2D-3FBE-98ED-D966C34936DF}"/>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CB15EF26-EF69-2BDD-01A3-34BB390DE20F}"/>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1D82FF18-7E6D-8AC4-7F9A-13C74304A324}"/>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11A0C3FC-468A-3D72-44FF-5628141A2CAC}"/>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F6D51BB1-9736-2F88-5CD5-BA475FE4C2A1}"/>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A8D413D9-5572-57A3-FB55-11DA8A69796E}"/>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84C6F6E4-626C-56D5-E0A9-99B6D3A7F7B7}"/>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F004A07-8F8A-7CDC-B936-8A86E3EDF51D}"/>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CA09AECC-ADD0-132A-B2C9-DAD44E7950D9}"/>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5B9DA73A-BDBC-4C4B-6C7E-C6A849CCDA8B}"/>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D400ADC1-23FB-9D4A-00D2-FF20A7CC28FA}"/>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62BCE2C3-5998-E50E-FCAE-F8092AD58B8F}"/>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0CBCAD20-F155-3E7D-B88D-8D58822F3AF7}"/>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53F4A46F-33A3-8F2C-243A-B395B454E47F}"/>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984E8CDB-0D8E-94A8-41D0-77D21589C35E}"/>
              </a:ext>
            </a:extLst>
          </p:cNvPr>
          <p:cNvSpPr>
            <a:spLocks noGrp="1"/>
          </p:cNvSpPr>
          <p:nvPr>
            <p:ph type="sldNum" sz="quarter" idx="12"/>
          </p:nvPr>
        </p:nvSpPr>
        <p:spPr/>
        <p:txBody>
          <a:bodyPr/>
          <a:lstStyle/>
          <a:p>
            <a:fld id="{B5F5818E-48C7-4DC3-A621-BCAE8ECC8B39}" type="slidenum">
              <a:rPr kumimoji="1" lang="ja-JP" altLang="en-US" smtClean="0"/>
              <a:t>26</a:t>
            </a:fld>
            <a:endParaRPr kumimoji="1" lang="ja-JP" altLang="en-US"/>
          </a:p>
        </p:txBody>
      </p:sp>
      <p:sp>
        <p:nvSpPr>
          <p:cNvPr id="15" name="角丸四角形 41">
            <a:extLst>
              <a:ext uri="{FF2B5EF4-FFF2-40B4-BE49-F238E27FC236}">
                <a16:creationId xmlns:a16="http://schemas.microsoft.com/office/drawing/2014/main" id="{C6C3CA5C-FD14-E4D7-E5EC-BB2F3264DFBE}"/>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grpSp>
        <p:nvGrpSpPr>
          <p:cNvPr id="36" name="グループ化 35">
            <a:extLst>
              <a:ext uri="{FF2B5EF4-FFF2-40B4-BE49-F238E27FC236}">
                <a16:creationId xmlns:a16="http://schemas.microsoft.com/office/drawing/2014/main" id="{03658CDA-CD7E-ED99-039E-EEA0EC193C3B}"/>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715AFC74-F41B-6179-3CAB-9EBD8286AFAF}"/>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F98D7DD-5F5A-0DD5-C7E6-4FA90039EB05}"/>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45D708F8-BA7C-1DC3-4494-6D4C753DA203}"/>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E4E102B2-47A3-8BF8-359A-1E20541D448E}"/>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F8DDCCD1-5840-EE30-B32E-640D35EBD2E7}"/>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3CC08AD6-F248-8F19-90D8-06D5483A0C5D}"/>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54B8F6B-1FEF-EC24-4203-AD6D9368DB3D}"/>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731A9F9D-6311-69AD-E6A5-C3E0B3A20CEA}"/>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59DE3F93-95FE-FA20-847B-65F941F89DE5}"/>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6AC72696-4B3B-9D81-F677-B59D73B7CBB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54A40BF5-0D53-B10F-E1D0-2502D183FF18}"/>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02F969BB-9D6E-F164-5F71-31CEED0B22DD}"/>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FEA09EEF-684E-C6A5-45A3-17DEDF85E4CD}"/>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DBE1B5E9-4BCB-213E-A534-162DEB7F689D}"/>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A2CE5054-EF1A-2B38-352D-D9A56D752514}"/>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E5722E2C-422E-2F9A-E064-4EAE612F63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32E80981-F388-C2C7-13D5-99D02ED0628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8B7DEED6-CC8B-3786-547D-9FB5831C1547}"/>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5C73F88B-720B-21C8-1F56-D605A174FE48}"/>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75" name="テキスト ボックス 174">
            <a:extLst>
              <a:ext uri="{FF2B5EF4-FFF2-40B4-BE49-F238E27FC236}">
                <a16:creationId xmlns:a16="http://schemas.microsoft.com/office/drawing/2014/main" id="{E42956F1-D36A-6075-C851-E4292106E7C2}"/>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57CE0A5E-90D4-57AA-EC6D-9FB094C03238}"/>
              </a:ext>
            </a:extLst>
          </p:cNvPr>
          <p:cNvPicPr>
            <a:picLocks noChangeAspect="1"/>
          </p:cNvPicPr>
          <p:nvPr/>
        </p:nvPicPr>
        <p:blipFill>
          <a:blip r:embed="rId6">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29557B70-2ACD-A046-5683-EA06F9FE7CC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B3C31CE8-A902-A390-AA17-66FD23E148BC}"/>
              </a:ext>
            </a:extLst>
          </p:cNvPr>
          <p:cNvSpPr/>
          <p:nvPr/>
        </p:nvSpPr>
        <p:spPr>
          <a:xfrm>
            <a:off x="110067" y="1667327"/>
            <a:ext cx="11683291"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FC0A3A29-5B01-1F6A-6DF8-F959FF005C06}"/>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AA4F8A6-8730-A29B-671E-DA231176A4CB}"/>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7481F8F6-B281-B79D-5365-283FC77A71CF}"/>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D7BBDA5E-0059-B33D-72CE-320062D084CC}"/>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466B5871-142C-89B2-C785-E569F077C4C9}"/>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4EF9C237-34E3-ADFE-5F76-CE300100CE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BB12A4F5-B739-4DC0-C8DA-9D69566C3D42}"/>
              </a:ext>
            </a:extLst>
          </p:cNvPr>
          <p:cNvCxnSpPr>
            <a:cxnSpLocks/>
            <a:endCxn id="21"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7ADC4B9E-DE2A-D81D-A411-C658FD6004E0}"/>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sp>
        <p:nvSpPr>
          <p:cNvPr id="22" name="テキスト ボックス 21">
            <a:extLst>
              <a:ext uri="{FF2B5EF4-FFF2-40B4-BE49-F238E27FC236}">
                <a16:creationId xmlns:a16="http://schemas.microsoft.com/office/drawing/2014/main" id="{376C3F00-1045-0003-3875-60A1070037EA}"/>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pic>
        <p:nvPicPr>
          <p:cNvPr id="24" name="図 23" descr="電子機器, 回路 が含まれている画像&#10;&#10;AI 生成コンテンツは誤りを含む可能性があります。">
            <a:extLst>
              <a:ext uri="{FF2B5EF4-FFF2-40B4-BE49-F238E27FC236}">
                <a16:creationId xmlns:a16="http://schemas.microsoft.com/office/drawing/2014/main" id="{DAED59F9-B2FC-C553-2A67-C5CCEC1F16D0}"/>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25" name="テキスト ボックス 24">
            <a:extLst>
              <a:ext uri="{FF2B5EF4-FFF2-40B4-BE49-F238E27FC236}">
                <a16:creationId xmlns:a16="http://schemas.microsoft.com/office/drawing/2014/main" id="{D42D8B50-D802-F46B-DD91-3BB2ED3C78BE}"/>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75538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D60AD-CC23-569F-0161-A85D6361CD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A8101B8-AFF0-93CA-B2A8-41E3D8D181BC}"/>
              </a:ext>
            </a:extLst>
          </p:cNvPr>
          <p:cNvSpPr>
            <a:spLocks noGrp="1"/>
          </p:cNvSpPr>
          <p:nvPr>
            <p:ph type="title"/>
          </p:nvPr>
        </p:nvSpPr>
        <p:spPr/>
        <p:txBody>
          <a:bodyPr/>
          <a:lstStyle/>
          <a:p>
            <a:r>
              <a:rPr lang="ja-JP" altLang="en-US">
                <a:latin typeface="+mj-ea"/>
              </a:rPr>
              <a:t>ワーク</a:t>
            </a:r>
            <a:r>
              <a:rPr lang="en-US" altLang="ja-JP">
                <a:latin typeface="+mj-ea"/>
              </a:rPr>
              <a:t>3: SSH</a:t>
            </a:r>
            <a:r>
              <a:rPr lang="ja-JP" altLang="en-US">
                <a:latin typeface="+mj-ea"/>
              </a:rPr>
              <a:t>接続の確立</a:t>
            </a:r>
            <a:endParaRPr kumimoji="1" lang="ja-JP" altLang="en-US"/>
          </a:p>
        </p:txBody>
      </p:sp>
      <p:sp>
        <p:nvSpPr>
          <p:cNvPr id="4" name="スライド番号プレースホルダー 3">
            <a:extLst>
              <a:ext uri="{FF2B5EF4-FFF2-40B4-BE49-F238E27FC236}">
                <a16:creationId xmlns:a16="http://schemas.microsoft.com/office/drawing/2014/main" id="{67AFDEAC-1BB1-2CBA-4C9B-75BDB74E1B57}"/>
              </a:ext>
            </a:extLst>
          </p:cNvPr>
          <p:cNvSpPr>
            <a:spLocks noGrp="1"/>
          </p:cNvSpPr>
          <p:nvPr>
            <p:ph type="sldNum" sz="quarter" idx="12"/>
          </p:nvPr>
        </p:nvSpPr>
        <p:spPr/>
        <p:txBody>
          <a:bodyPr/>
          <a:lstStyle/>
          <a:p>
            <a:fld id="{B5F5818E-48C7-4DC3-A621-BCAE8ECC8B39}" type="slidenum">
              <a:rPr kumimoji="1" lang="ja-JP" altLang="en-US" smtClean="0"/>
              <a:t>27</a:t>
            </a:fld>
            <a:endParaRPr kumimoji="1" lang="ja-JP" altLang="en-US"/>
          </a:p>
        </p:txBody>
      </p:sp>
      <p:sp>
        <p:nvSpPr>
          <p:cNvPr id="7" name="テキスト ボックス 6">
            <a:extLst>
              <a:ext uri="{FF2B5EF4-FFF2-40B4-BE49-F238E27FC236}">
                <a16:creationId xmlns:a16="http://schemas.microsoft.com/office/drawing/2014/main" id="{D60E00C9-4AF7-9738-2F28-9758DE2D601A}"/>
              </a:ext>
            </a:extLst>
          </p:cNvPr>
          <p:cNvSpPr txBox="1"/>
          <p:nvPr/>
        </p:nvSpPr>
        <p:spPr>
          <a:xfrm>
            <a:off x="8720278" y="6309096"/>
            <a:ext cx="2648704" cy="369332"/>
          </a:xfrm>
          <a:prstGeom prst="rect">
            <a:avLst/>
          </a:prstGeom>
          <a:noFill/>
        </p:spPr>
        <p:txBody>
          <a:bodyPr wrap="square" rtlCol="0">
            <a:spAutoFit/>
          </a:bodyPr>
          <a:lstStyle/>
          <a:p>
            <a:r>
              <a:rPr kumimoji="1" lang="en-US" altLang="ja-JP">
                <a:solidFill>
                  <a:schemeClr val="bg2">
                    <a:lumMod val="50000"/>
                  </a:schemeClr>
                </a:solidFill>
              </a:rPr>
              <a:t>exit </a:t>
            </a:r>
            <a:r>
              <a:rPr kumimoji="1" lang="ja-JP" altLang="en-US">
                <a:solidFill>
                  <a:schemeClr val="bg2">
                    <a:lumMod val="50000"/>
                  </a:schemeClr>
                </a:solidFill>
              </a:rPr>
              <a:t>コマンドで戻ってこれる．</a:t>
            </a:r>
          </a:p>
        </p:txBody>
      </p:sp>
      <p:grpSp>
        <p:nvGrpSpPr>
          <p:cNvPr id="13" name="グループ化 12">
            <a:extLst>
              <a:ext uri="{FF2B5EF4-FFF2-40B4-BE49-F238E27FC236}">
                <a16:creationId xmlns:a16="http://schemas.microsoft.com/office/drawing/2014/main" id="{E34F5868-C693-90A3-5D51-026D78CFCFFF}"/>
              </a:ext>
            </a:extLst>
          </p:cNvPr>
          <p:cNvGrpSpPr/>
          <p:nvPr/>
        </p:nvGrpSpPr>
        <p:grpSpPr>
          <a:xfrm>
            <a:off x="638460" y="2208065"/>
            <a:ext cx="7834630" cy="2004684"/>
            <a:chOff x="496570" y="2226500"/>
            <a:chExt cx="7834630" cy="2004684"/>
          </a:xfrm>
        </p:grpSpPr>
        <p:sp>
          <p:nvSpPr>
            <p:cNvPr id="5" name="正方形/長方形 4">
              <a:extLst>
                <a:ext uri="{FF2B5EF4-FFF2-40B4-BE49-F238E27FC236}">
                  <a16:creationId xmlns:a16="http://schemas.microsoft.com/office/drawing/2014/main" id="{99D207FB-B5D3-D075-A54B-5EF6134E7A1F}"/>
                </a:ext>
              </a:extLst>
            </p:cNvPr>
            <p:cNvSpPr/>
            <p:nvPr/>
          </p:nvSpPr>
          <p:spPr>
            <a:xfrm>
              <a:off x="496570" y="2531533"/>
              <a:ext cx="7834630" cy="1699651"/>
            </a:xfrm>
            <a:prstGeom prst="rect">
              <a:avLst/>
            </a:prstGeom>
            <a:solidFill>
              <a:srgbClr val="2D0922"/>
            </a:solidFill>
            <a:ln w="63500" cap="rnd">
              <a:solidFill>
                <a:srgbClr val="3E3D39"/>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b="1" dirty="0" err="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 $ hostname </a:t>
              </a:r>
              <a:r>
                <a:rPr lang="en-US" altLang="ja-JP" sz="1600" dirty="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 </a:t>
              </a:r>
              <a:r>
                <a:rPr lang="ja-JP" altLang="en-US" sz="1600" dirty="0">
                  <a:solidFill>
                    <a:schemeClr val="accent4">
                      <a:lumMod val="50000"/>
                    </a:schemeClr>
                  </a:solidFill>
                  <a:latin typeface="JuliaMono" panose="020B0609060300020004" pitchFamily="49" charset="-127"/>
                  <a:ea typeface="+mj-ea"/>
                  <a:cs typeface="JuliaMono" panose="020B0609060300020004" pitchFamily="49" charset="-127"/>
                </a:rPr>
                <a:t>現在のホスト名の確認</a:t>
              </a:r>
              <a:endParaRPr lang="en-US" altLang="ja-JP" sz="1600" dirty="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dirty="0" err="1">
                  <a:solidFill>
                    <a:schemeClr val="bg1"/>
                  </a:solidFill>
                  <a:latin typeface="JuliaMono" panose="020B0609060300020004" pitchFamily="49" charset="-127"/>
                  <a:ea typeface="JuliaMono" panose="020B0609060300020004" pitchFamily="49" charset="-127"/>
                  <a:cs typeface="JuliaMono" panose="020B0609060300020004" pitchFamily="49" charset="-127"/>
                </a:rPr>
                <a:t>raspi</a:t>
              </a:r>
              <a:r>
                <a:rPr lang="en-US" altLang="ja-JP" sz="1600" dirty="0">
                  <a:solidFill>
                    <a:schemeClr val="bg1"/>
                  </a:solidFill>
                  <a:latin typeface="JuliaMono" panose="020B0609060300020004" pitchFamily="49" charset="-127"/>
                  <a:ea typeface="JuliaMono" panose="020B0609060300020004" pitchFamily="49" charset="-127"/>
                  <a:cs typeface="JuliaMono" panose="020B0609060300020004" pitchFamily="49" charset="-127"/>
                </a:rPr>
                <a:t>-default</a:t>
              </a:r>
            </a:p>
            <a:p>
              <a:pPr>
                <a:lnSpc>
                  <a:spcPct val="110000"/>
                </a:lnSpc>
              </a:pPr>
              <a:r>
                <a:rPr lang="en-US" altLang="ja-JP" sz="1600" b="1" dirty="0" err="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 $ </a:t>
              </a:r>
              <a:r>
                <a:rPr lang="en-US" altLang="ja-JP" sz="1600" dirty="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 </a:t>
              </a:r>
              <a:r>
                <a:rPr lang="en-US" altLang="ja-JP" sz="1600" dirty="0" err="1">
                  <a:latin typeface="JuliaMono" panose="020B0609060300020004" pitchFamily="49" charset="-127"/>
                  <a:ea typeface="JuliaMono" panose="020B0609060300020004" pitchFamily="49" charset="-127"/>
                  <a:cs typeface="JuliaMono" panose="020B0609060300020004" pitchFamily="49" charset="-127"/>
                </a:rPr>
                <a:t>hostnamectl</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 set-hostname {</a:t>
              </a:r>
              <a:r>
                <a:rPr lang="ja-JP" altLang="en-US" sz="1600" dirty="0">
                  <a:latin typeface="JuliaMono" panose="020B0609060300020004" pitchFamily="49" charset="-127"/>
                  <a:ea typeface="+mj-ea"/>
                  <a:cs typeface="JuliaMono" panose="020B0609060300020004" pitchFamily="49" charset="-127"/>
                </a:rPr>
                <a:t>ホスト名</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a:t>
              </a:r>
            </a:p>
            <a:p>
              <a:pPr>
                <a:lnSpc>
                  <a:spcPct val="110000"/>
                </a:lnSpc>
              </a:pPr>
              <a:r>
                <a:rPr lang="en-US" altLang="ja-JP" sz="16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 password for robot: </a:t>
              </a:r>
              <a:r>
                <a:rPr lang="en-US" altLang="ja-JP" sz="1600" dirty="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solidFill>
                    <a:schemeClr val="accent4">
                      <a:lumMod val="50000"/>
                    </a:schemeClr>
                  </a:solidFill>
                  <a:latin typeface="+mj-ea"/>
                  <a:ea typeface="+mj-ea"/>
                  <a:cs typeface="JuliaMono" panose="020B0609060300020004" pitchFamily="49" charset="-127"/>
                </a:rPr>
                <a:t> </a:t>
              </a:r>
              <a:r>
                <a:rPr lang="ja-JP" altLang="en-US" sz="1600" dirty="0">
                  <a:solidFill>
                    <a:schemeClr val="accent4">
                      <a:lumMod val="50000"/>
                    </a:schemeClr>
                  </a:solidFill>
                  <a:latin typeface="+mj-ea"/>
                  <a:ea typeface="+mj-ea"/>
                  <a:cs typeface="JuliaMono" panose="020B0609060300020004" pitchFamily="49" charset="-127"/>
                </a:rPr>
                <a:t>ここにパスワードを入力</a:t>
              </a:r>
              <a:endParaRPr lang="en-US" altLang="ja-JP" sz="1600" dirty="0">
                <a:latin typeface="+mj-ea"/>
                <a:ea typeface="+mj-ea"/>
                <a:cs typeface="JuliaMono" panose="020B0609060300020004" pitchFamily="49" charset="-127"/>
              </a:endParaRPr>
            </a:p>
            <a:p>
              <a:pPr>
                <a:lnSpc>
                  <a:spcPct val="110000"/>
                </a:lnSpc>
              </a:pPr>
              <a:r>
                <a:rPr lang="en-US" altLang="ja-JP" sz="1600" b="1" dirty="0" err="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 $ </a:t>
              </a:r>
              <a:r>
                <a:rPr lang="en-US" altLang="ja-JP" sz="1600" dirty="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 </a:t>
              </a:r>
              <a:r>
                <a:rPr lang="en-US" altLang="ja-JP" sz="1600" dirty="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 restart avahi-daemon</a:t>
              </a:r>
              <a:endParaRPr lang="en-US" altLang="ja-JP" sz="1600" dirty="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12" name="正方形/長方形 11">
              <a:extLst>
                <a:ext uri="{FF2B5EF4-FFF2-40B4-BE49-F238E27FC236}">
                  <a16:creationId xmlns:a16="http://schemas.microsoft.com/office/drawing/2014/main" id="{722BEED5-04DE-6EA1-E0F4-0BCE2AE76D18}"/>
                </a:ext>
              </a:extLst>
            </p:cNvPr>
            <p:cNvSpPr/>
            <p:nvPr/>
          </p:nvSpPr>
          <p:spPr>
            <a:xfrm>
              <a:off x="496570" y="2226500"/>
              <a:ext cx="7834630" cy="305233"/>
            </a:xfrm>
            <a:prstGeom prst="rect">
              <a:avLst/>
            </a:prstGeom>
            <a:solidFill>
              <a:srgbClr val="3E3D39"/>
            </a:solidFill>
            <a:ln w="63500" cap="rnd">
              <a:solidFill>
                <a:srgbClr val="3E3D39"/>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ラズパイのターミナル</a:t>
              </a:r>
            </a:p>
          </p:txBody>
        </p:sp>
      </p:grpSp>
      <p:sp>
        <p:nvSpPr>
          <p:cNvPr id="14" name="テキスト ボックス 13">
            <a:extLst>
              <a:ext uri="{FF2B5EF4-FFF2-40B4-BE49-F238E27FC236}">
                <a16:creationId xmlns:a16="http://schemas.microsoft.com/office/drawing/2014/main" id="{98E60EA5-1B14-336A-3FB4-B43884AED0C9}"/>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自分のラズパイ固有の名前を付ける． </a:t>
            </a:r>
            <a:endParaRPr lang="en-US" altLang="ja-JP" sz="2400"/>
          </a:p>
        </p:txBody>
      </p:sp>
      <p:sp>
        <p:nvSpPr>
          <p:cNvPr id="16" name="テキスト ボックス 15">
            <a:extLst>
              <a:ext uri="{FF2B5EF4-FFF2-40B4-BE49-F238E27FC236}">
                <a16:creationId xmlns:a16="http://schemas.microsoft.com/office/drawing/2014/main" id="{D8142143-7471-C50D-9FA8-F902353809C4}"/>
              </a:ext>
            </a:extLst>
          </p:cNvPr>
          <p:cNvSpPr txBox="1"/>
          <p:nvPr/>
        </p:nvSpPr>
        <p:spPr>
          <a:xfrm>
            <a:off x="8646511" y="2181689"/>
            <a:ext cx="3177783" cy="1528239"/>
          </a:xfrm>
          <a:prstGeom prst="rect">
            <a:avLst/>
          </a:prstGeom>
          <a:noFill/>
        </p:spPr>
        <p:txBody>
          <a:bodyPr wrap="square">
            <a:spAutoFit/>
          </a:bodyPr>
          <a:lstStyle/>
          <a:p>
            <a:pPr>
              <a:lnSpc>
                <a:spcPct val="120000"/>
              </a:lnSpc>
            </a:pPr>
            <a:r>
              <a:rPr lang="ja-JP" altLang="en-US" sz="2000"/>
              <a:t>ネットワーク上で見える名前</a:t>
            </a:r>
            <a:br>
              <a:rPr lang="en-US" altLang="ja-JP" sz="2000"/>
            </a:br>
            <a:r>
              <a:rPr lang="ja-JP" altLang="en-US" sz="2000"/>
              <a:t>なので学生</a:t>
            </a:r>
            <a:r>
              <a:rPr lang="en-US" altLang="ja-JP" sz="2000"/>
              <a:t>PC</a:t>
            </a:r>
            <a:r>
              <a:rPr lang="ja-JP" altLang="en-US" sz="2000"/>
              <a:t>と混ざらんよう</a:t>
            </a:r>
            <a:br>
              <a:rPr lang="en-US" altLang="ja-JP" sz="2000"/>
            </a:br>
            <a:r>
              <a:rPr lang="en-US" altLang="ja-JP" sz="2000" b="1" err="1"/>
              <a:t>raspi</a:t>
            </a:r>
            <a:r>
              <a:rPr lang="en-US" altLang="ja-JP" sz="2000" b="1"/>
              <a:t>-{</a:t>
            </a:r>
            <a:r>
              <a:rPr lang="ja-JP" altLang="en-US" sz="2000" b="1"/>
              <a:t>好きな文字列</a:t>
            </a:r>
            <a:r>
              <a:rPr lang="en-US" altLang="ja-JP" sz="2000" b="1"/>
              <a:t>}</a:t>
            </a:r>
            <a:br>
              <a:rPr lang="en-US" altLang="ja-JP" sz="2000"/>
            </a:br>
            <a:r>
              <a:rPr lang="ja-JP" altLang="en-US" sz="2000"/>
              <a:t>にするといいかな．</a:t>
            </a:r>
            <a:endParaRPr lang="en-US" altLang="ja-JP" sz="2800">
              <a:latin typeface="+mj-ea"/>
            </a:endParaRPr>
          </a:p>
        </p:txBody>
      </p:sp>
      <p:sp>
        <p:nvSpPr>
          <p:cNvPr id="18" name="テキスト ボックス 17">
            <a:extLst>
              <a:ext uri="{FF2B5EF4-FFF2-40B4-BE49-F238E27FC236}">
                <a16:creationId xmlns:a16="http://schemas.microsoft.com/office/drawing/2014/main" id="{45E92AB3-C13C-9CB1-DF87-5B5D7F8DB657}"/>
              </a:ext>
            </a:extLst>
          </p:cNvPr>
          <p:cNvSpPr txBox="1"/>
          <p:nvPr/>
        </p:nvSpPr>
        <p:spPr>
          <a:xfrm>
            <a:off x="440285" y="4385801"/>
            <a:ext cx="7834629" cy="501740"/>
          </a:xfrm>
          <a:prstGeom prst="rect">
            <a:avLst/>
          </a:prstGeom>
          <a:noFill/>
        </p:spPr>
        <p:txBody>
          <a:bodyPr wrap="square" rtlCol="0">
            <a:spAutoFit/>
          </a:bodyPr>
          <a:lstStyle/>
          <a:p>
            <a:pPr>
              <a:lnSpc>
                <a:spcPct val="120000"/>
              </a:lnSpc>
            </a:pPr>
            <a:r>
              <a:rPr lang="en-US" altLang="ja-JP" sz="2400"/>
              <a:t>2.</a:t>
            </a:r>
            <a:r>
              <a:rPr lang="ja-JP" altLang="en-US" sz="2400"/>
              <a:t> 学生</a:t>
            </a:r>
            <a:r>
              <a:rPr lang="en-US" altLang="ja-JP" sz="2400"/>
              <a:t>PC</a:t>
            </a:r>
            <a:r>
              <a:rPr lang="ja-JP" altLang="en-US" sz="2400"/>
              <a:t>から</a:t>
            </a:r>
            <a:r>
              <a:rPr lang="en-US" altLang="ja-JP" sz="2400"/>
              <a:t>SSH</a:t>
            </a:r>
            <a:r>
              <a:rPr lang="ja-JP" altLang="en-US" sz="2400"/>
              <a:t>接続を行う </a:t>
            </a:r>
            <a:endParaRPr lang="en-US" altLang="ja-JP" sz="2400"/>
          </a:p>
        </p:txBody>
      </p:sp>
      <p:grpSp>
        <p:nvGrpSpPr>
          <p:cNvPr id="19" name="グループ化 18">
            <a:extLst>
              <a:ext uri="{FF2B5EF4-FFF2-40B4-BE49-F238E27FC236}">
                <a16:creationId xmlns:a16="http://schemas.microsoft.com/office/drawing/2014/main" id="{67BDEA98-9E01-5C89-6502-E1A23D20116B}"/>
              </a:ext>
            </a:extLst>
          </p:cNvPr>
          <p:cNvGrpSpPr/>
          <p:nvPr/>
        </p:nvGrpSpPr>
        <p:grpSpPr>
          <a:xfrm>
            <a:off x="638460" y="4887541"/>
            <a:ext cx="7834629" cy="1715425"/>
            <a:chOff x="496570" y="2313642"/>
            <a:chExt cx="7834630" cy="1715425"/>
          </a:xfrm>
        </p:grpSpPr>
        <p:sp>
          <p:nvSpPr>
            <p:cNvPr id="20" name="正方形/長方形 19">
              <a:extLst>
                <a:ext uri="{FF2B5EF4-FFF2-40B4-BE49-F238E27FC236}">
                  <a16:creationId xmlns:a16="http://schemas.microsoft.com/office/drawing/2014/main" id="{DF353398-95AF-B660-58E7-E5A9312F1FFD}"/>
                </a:ext>
              </a:extLst>
            </p:cNvPr>
            <p:cNvSpPr/>
            <p:nvPr/>
          </p:nvSpPr>
          <p:spPr>
            <a:xfrm>
              <a:off x="496570" y="2601990"/>
              <a:ext cx="7834630" cy="1427077"/>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it-IT"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C:\Users\michi&gt; ssh robot@raspi-</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ja-JP" altLang="en-US" sz="1600">
                  <a:latin typeface="JuliaMono" panose="020B0609060300020004" pitchFamily="49" charset="-127"/>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it-IT"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ja-JP" altLang="en-US" sz="1600">
                  <a:latin typeface="JuliaMono" panose="020B0609060300020004" pitchFamily="49" charset="-127"/>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.local's password: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cs typeface="JuliaMono" panose="020B0609060300020004" pitchFamily="49" charset="-127"/>
                </a:rPr>
                <a:t> </a:t>
              </a:r>
              <a:r>
                <a:rPr lang="ja-JP" altLang="en-US" sz="1600">
                  <a:solidFill>
                    <a:schemeClr val="accent4">
                      <a:lumMod val="50000"/>
                    </a:schemeClr>
                  </a:solidFill>
                  <a:latin typeface="+mj-ea"/>
                  <a:cs typeface="JuliaMono" panose="020B0609060300020004" pitchFamily="49" charset="-127"/>
                </a:rPr>
                <a:t>ここにパスワードを入力</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Last login: Tue Nov 11 14:48:58 2025 from fe80::3d99:4055:18e1</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mj-ea"/>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この行からラズパイ内部のターミナルに侵入している</a:t>
              </a:r>
              <a:endParaRPr lang="en-US" altLang="ja-JP" sz="1600">
                <a:solidFill>
                  <a:schemeClr val="accent4">
                    <a:lumMod val="50000"/>
                  </a:schemeClr>
                </a:solidFill>
                <a:latin typeface="+mj-ea"/>
                <a:ea typeface="+mj-ea"/>
                <a:cs typeface="JuliaMono" panose="020B0609060300020004" pitchFamily="49" charset="-127"/>
              </a:endParaRPr>
            </a:p>
          </p:txBody>
        </p:sp>
        <p:sp>
          <p:nvSpPr>
            <p:cNvPr id="21" name="正方形/長方形 20">
              <a:extLst>
                <a:ext uri="{FF2B5EF4-FFF2-40B4-BE49-F238E27FC236}">
                  <a16:creationId xmlns:a16="http://schemas.microsoft.com/office/drawing/2014/main" id="{0F261650-B579-7268-7C8A-F26A4231D66B}"/>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26" name="テキスト ボックス 25">
            <a:extLst>
              <a:ext uri="{FF2B5EF4-FFF2-40B4-BE49-F238E27FC236}">
                <a16:creationId xmlns:a16="http://schemas.microsoft.com/office/drawing/2014/main" id="{91DFDDD4-A021-63F8-4E3E-DD10B5EF9527}"/>
              </a:ext>
            </a:extLst>
          </p:cNvPr>
          <p:cNvSpPr txBox="1"/>
          <p:nvPr/>
        </p:nvSpPr>
        <p:spPr>
          <a:xfrm>
            <a:off x="8646511" y="4837141"/>
            <a:ext cx="3177783" cy="789575"/>
          </a:xfrm>
          <a:prstGeom prst="rect">
            <a:avLst/>
          </a:prstGeom>
          <a:noFill/>
        </p:spPr>
        <p:txBody>
          <a:bodyPr wrap="square">
            <a:spAutoFit/>
          </a:bodyPr>
          <a:lstStyle/>
          <a:p>
            <a:pPr>
              <a:lnSpc>
                <a:spcPct val="120000"/>
              </a:lnSpc>
            </a:pPr>
            <a:r>
              <a:rPr lang="ja-JP" altLang="en-US" sz="2000">
                <a:latin typeface="+mj-ea"/>
              </a:rPr>
              <a:t>これで遠隔操作環境が確立</a:t>
            </a:r>
            <a:endParaRPr lang="en-US" altLang="ja-JP" sz="2000">
              <a:latin typeface="+mj-ea"/>
            </a:endParaRPr>
          </a:p>
          <a:p>
            <a:pPr>
              <a:lnSpc>
                <a:spcPct val="120000"/>
              </a:lnSpc>
            </a:pPr>
            <a:r>
              <a:rPr lang="ja-JP" altLang="en-US" sz="2000">
                <a:latin typeface="+mj-ea"/>
              </a:rPr>
              <a:t>以後はすべて</a:t>
            </a:r>
            <a:r>
              <a:rPr lang="en-US" altLang="ja-JP" sz="2000">
                <a:latin typeface="+mj-ea"/>
              </a:rPr>
              <a:t>SSH</a:t>
            </a:r>
            <a:r>
              <a:rPr lang="ja-JP" altLang="en-US" sz="2000">
                <a:latin typeface="+mj-ea"/>
              </a:rPr>
              <a:t>接続で行う</a:t>
            </a:r>
            <a:endParaRPr lang="en-US" altLang="ja-JP" sz="2000">
              <a:latin typeface="+mj-ea"/>
            </a:endParaRPr>
          </a:p>
        </p:txBody>
      </p:sp>
      <p:sp>
        <p:nvSpPr>
          <p:cNvPr id="9" name="テキスト ボックス 8">
            <a:extLst>
              <a:ext uri="{FF2B5EF4-FFF2-40B4-BE49-F238E27FC236}">
                <a16:creationId xmlns:a16="http://schemas.microsoft.com/office/drawing/2014/main" id="{6693845B-4431-B448-C4FB-7E53DD07EC05}"/>
              </a:ext>
            </a:extLst>
          </p:cNvPr>
          <p:cNvSpPr txBox="1"/>
          <p:nvPr/>
        </p:nvSpPr>
        <p:spPr>
          <a:xfrm>
            <a:off x="8720277" y="1733470"/>
            <a:ext cx="3177783" cy="369332"/>
          </a:xfrm>
          <a:prstGeom prst="rect">
            <a:avLst/>
          </a:prstGeom>
          <a:noFill/>
        </p:spPr>
        <p:txBody>
          <a:bodyPr wrap="square" rtlCol="0">
            <a:spAutoFit/>
          </a:bodyPr>
          <a:lstStyle/>
          <a:p>
            <a:r>
              <a:rPr kumimoji="1" lang="en-US" altLang="ja-JP">
                <a:solidFill>
                  <a:schemeClr val="bg2">
                    <a:lumMod val="50000"/>
                  </a:schemeClr>
                </a:solidFill>
              </a:rPr>
              <a:t>`{}`</a:t>
            </a:r>
            <a:r>
              <a:rPr kumimoji="1" lang="ja-JP" altLang="en-US">
                <a:solidFill>
                  <a:schemeClr val="bg2">
                    <a:lumMod val="50000"/>
                  </a:schemeClr>
                </a:solidFill>
              </a:rPr>
              <a:t>で囲まれたところは置き換える</a:t>
            </a:r>
          </a:p>
        </p:txBody>
      </p:sp>
    </p:spTree>
    <p:extLst>
      <p:ext uri="{BB962C8B-B14F-4D97-AF65-F5344CB8AC3E}">
        <p14:creationId xmlns:p14="http://schemas.microsoft.com/office/powerpoint/2010/main" val="436995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9DA15-4AA0-D99C-9AF0-45B176A2C3D0}"/>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9A02685E-EFE3-1AE2-91D0-335D39287EDC}"/>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66A5B03A-15C6-451E-0222-F99BD62A126B}"/>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167B0DCE-9863-29DC-359A-3E2C66FBAD66}"/>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D5E8EB3-AEB2-8524-9429-8BE8670DB245}"/>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D825316E-0AC5-23F9-EF77-25E86D767FE0}"/>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A8E80A66-01F6-63D4-B38C-7DD795F11E63}"/>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2687E0C9-8661-0EB1-4633-F6EB9B5F7A66}"/>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F65BBD8-6CE1-17B1-AC54-16A53ECC2DA2}"/>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75AFBF05-DBC8-964C-D736-DDDC745BCC66}"/>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5A735853-4DB1-D446-071C-20A7636A5C90}"/>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B09EADAB-6E22-1E7D-4903-3A570191293B}"/>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01A538C4-8A79-A190-D3D6-BF12869691C6}"/>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804F915E-42EE-A7A4-AFCF-49E5A07892A5}"/>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79045B5E-EA45-6BDF-5CD1-1B3499138575}"/>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B46830CA-0781-CC3C-666E-7DF4F58F7D99}"/>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6A13EF85-C7CD-20F6-BCA5-E8FA3D0DB17A}"/>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2DF5E779-F0D1-A3A2-ED9C-C2540C7FCF79}"/>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0013BC57-B9D3-A2CA-FBBF-C5F7B8A8D8AD}"/>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9E4462B5-8227-3272-717F-1CF4D1F973E5}"/>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8C2FE70C-8D54-1A96-DB2C-B9EEEC0F0BB6}"/>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04811089-EE21-5FBC-5C5B-407E349EB205}"/>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13A5A936-C1F7-10BB-C803-2720DD59711A}"/>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E58E0488-0CD0-1A0D-99D1-1756B9E567D0}"/>
              </a:ext>
            </a:extLst>
          </p:cNvPr>
          <p:cNvSpPr>
            <a:spLocks noGrp="1"/>
          </p:cNvSpPr>
          <p:nvPr>
            <p:ph type="sldNum" sz="quarter" idx="12"/>
          </p:nvPr>
        </p:nvSpPr>
        <p:spPr/>
        <p:txBody>
          <a:bodyPr/>
          <a:lstStyle/>
          <a:p>
            <a:fld id="{B5F5818E-48C7-4DC3-A621-BCAE8ECC8B39}" type="slidenum">
              <a:rPr kumimoji="1" lang="ja-JP" altLang="en-US" smtClean="0"/>
              <a:t>28</a:t>
            </a:fld>
            <a:endParaRPr kumimoji="1" lang="ja-JP" altLang="en-US"/>
          </a:p>
        </p:txBody>
      </p:sp>
      <p:grpSp>
        <p:nvGrpSpPr>
          <p:cNvPr id="36" name="グループ化 35">
            <a:extLst>
              <a:ext uri="{FF2B5EF4-FFF2-40B4-BE49-F238E27FC236}">
                <a16:creationId xmlns:a16="http://schemas.microsoft.com/office/drawing/2014/main" id="{C7148FE3-483D-598C-BA35-E22B703A07D8}"/>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A25BD3E8-BD69-B612-AE41-4AD4395899B9}"/>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11E505-1813-9FB4-CFFA-173BC6C2FF02}"/>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A97B09D4-2A22-EDC9-742B-8808F26D0D6B}"/>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EF02102B-2758-92A3-E20C-2569A1814828}"/>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1D011DA4-04D4-20C5-5CFB-E463CA8E140C}"/>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AC6DAB1F-923B-2C1F-B663-5042F3EA8709}"/>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4D83FA17-7AAC-EBE2-ACD7-E5285394C878}"/>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B77FBAF0-ECF5-908B-1635-7A0ED564610A}"/>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C4C2B246-1143-025F-1D38-89DA4F879DA1}"/>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FC6B158C-2E6B-D81D-E954-133C2325AA8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DD6FD4A4-054A-B8D0-8BE1-A4BA2262921E}"/>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2DDF6B18-827D-5EED-43DD-55B15D445218}"/>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09C8B512-5737-12E5-6586-021FDCD77F84}"/>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9E200885-9B3D-755F-EE7C-1981D8E787C6}"/>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9D2FCFFB-F261-4D89-1BE2-81BE93B1970A}"/>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2260A585-F7D3-F61E-03FE-0F43BC17DE6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75" name="テキスト ボックス 174">
            <a:extLst>
              <a:ext uri="{FF2B5EF4-FFF2-40B4-BE49-F238E27FC236}">
                <a16:creationId xmlns:a16="http://schemas.microsoft.com/office/drawing/2014/main" id="{AA9E1D0F-D5BE-B1F7-DD45-3B9859B9E0AC}"/>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63AB5B86-34AA-EF96-710C-8DF90ECAF26B}"/>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03815B2A-0F89-DA66-156D-ED7DB2DB830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FA3351C2-68A6-2050-650F-29FDA9FA276A}"/>
              </a:ext>
            </a:extLst>
          </p:cNvPr>
          <p:cNvSpPr/>
          <p:nvPr/>
        </p:nvSpPr>
        <p:spPr>
          <a:xfrm>
            <a:off x="3457731" y="1667327"/>
            <a:ext cx="8335627"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8F2C504E-BC96-04BA-9FAC-9FDDAB6BBFE4}"/>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9EA95A5-09A5-B094-11A1-93D8FD1F63FF}"/>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B0B60C59-DF93-7C2F-1399-62686ECFA9E8}"/>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E2A47C50-6E19-C617-7FE8-055B56A078F9}"/>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A1064453-CD36-2738-703C-5A2ECE7CC91A}"/>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D8CABA93-36C3-01CF-045E-C72649A863B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3D6C8FF5-EDEA-907A-D6D3-AB54E296E19F}"/>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7E2DED6-2959-7013-5030-941D0A8E52BD}"/>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385F4A13-0934-505E-9457-8F79EE6C6253}"/>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6C20C383-08C7-41CB-9355-5C5322CEE743}"/>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2784DFE2-E9A4-0FFE-BE45-B38158C933A3}"/>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83754018-137F-9CAF-86D6-29294C0AFE3F}"/>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EB165C7E-A39C-6EB2-2494-D745FB47D603}"/>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085A28B5-6D31-0D17-E41F-E15088DF45CC}"/>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3E8FDEB1-3BBB-37A1-2519-05A564905AAB}"/>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DA3D5AE8-DC76-6C28-C7B8-3C4A7DA61EA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52" name="テキスト ボックス 51">
            <a:extLst>
              <a:ext uri="{FF2B5EF4-FFF2-40B4-BE49-F238E27FC236}">
                <a16:creationId xmlns:a16="http://schemas.microsoft.com/office/drawing/2014/main" id="{BA82ADF2-B723-8C7D-16B6-88EC40B67848}"/>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3685207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B6EFD2-2C9D-55E6-6EC7-135DF4CFE80D}"/>
              </a:ext>
            </a:extLst>
          </p:cNvPr>
          <p:cNvSpPr>
            <a:spLocks noGrp="1"/>
          </p:cNvSpPr>
          <p:nvPr>
            <p:ph type="title"/>
          </p:nvPr>
        </p:nvSpPr>
        <p:spPr/>
        <p:txBody>
          <a:bodyPr/>
          <a:lstStyle/>
          <a:p>
            <a:r>
              <a:rPr lang="ja-JP" altLang="en-US">
                <a:latin typeface="+mj-ea"/>
              </a:rPr>
              <a:t>ワーク</a:t>
            </a:r>
            <a:r>
              <a:rPr lang="en-US" altLang="ja-JP">
                <a:latin typeface="+mj-ea"/>
              </a:rPr>
              <a:t>4: </a:t>
            </a:r>
            <a:r>
              <a:rPr lang="ja-JP" altLang="en-US">
                <a:latin typeface="+mj-ea"/>
              </a:rPr>
              <a:t>バッテリの取り付け</a:t>
            </a:r>
            <a:endParaRPr kumimoji="1" lang="ja-JP" altLang="en-US"/>
          </a:p>
        </p:txBody>
      </p:sp>
      <p:sp>
        <p:nvSpPr>
          <p:cNvPr id="4" name="スライド番号プレースホルダー 3">
            <a:extLst>
              <a:ext uri="{FF2B5EF4-FFF2-40B4-BE49-F238E27FC236}">
                <a16:creationId xmlns:a16="http://schemas.microsoft.com/office/drawing/2014/main" id="{DD8AA3AE-3196-7760-34FE-7328E36FCC11}"/>
              </a:ext>
            </a:extLst>
          </p:cNvPr>
          <p:cNvSpPr>
            <a:spLocks noGrp="1"/>
          </p:cNvSpPr>
          <p:nvPr>
            <p:ph type="sldNum" sz="quarter" idx="12"/>
          </p:nvPr>
        </p:nvSpPr>
        <p:spPr/>
        <p:txBody>
          <a:bodyPr/>
          <a:lstStyle/>
          <a:p>
            <a:fld id="{B5F5818E-48C7-4DC3-A621-BCAE8ECC8B39}" type="slidenum">
              <a:rPr kumimoji="1" lang="ja-JP" altLang="en-US" smtClean="0"/>
              <a:t>29</a:t>
            </a:fld>
            <a:endParaRPr kumimoji="1" lang="ja-JP" altLang="en-US"/>
          </a:p>
        </p:txBody>
      </p:sp>
      <p:sp>
        <p:nvSpPr>
          <p:cNvPr id="13" name="テキスト ボックス 12">
            <a:extLst>
              <a:ext uri="{FF2B5EF4-FFF2-40B4-BE49-F238E27FC236}">
                <a16:creationId xmlns:a16="http://schemas.microsoft.com/office/drawing/2014/main" id="{E85EB1DF-C8D9-4F62-85FB-9CEA0A2761A8}"/>
              </a:ext>
            </a:extLst>
          </p:cNvPr>
          <p:cNvSpPr txBox="1"/>
          <p:nvPr/>
        </p:nvSpPr>
        <p:spPr>
          <a:xfrm>
            <a:off x="440285" y="1752905"/>
            <a:ext cx="7834629" cy="501740"/>
          </a:xfrm>
          <a:prstGeom prst="rect">
            <a:avLst/>
          </a:prstGeom>
          <a:noFill/>
        </p:spPr>
        <p:txBody>
          <a:bodyPr wrap="square" rtlCol="0">
            <a:spAutoFit/>
          </a:bodyPr>
          <a:lstStyle/>
          <a:p>
            <a:pPr>
              <a:lnSpc>
                <a:spcPct val="120000"/>
              </a:lnSpc>
            </a:pPr>
            <a:r>
              <a:rPr lang="ja-JP" altLang="en-US" sz="2400"/>
              <a:t>公式動画に従って取り付けるだけ</a:t>
            </a:r>
          </a:p>
        </p:txBody>
      </p:sp>
      <p:sp>
        <p:nvSpPr>
          <p:cNvPr id="17" name="Rectangle 2">
            <a:extLst>
              <a:ext uri="{FF2B5EF4-FFF2-40B4-BE49-F238E27FC236}">
                <a16:creationId xmlns:a16="http://schemas.microsoft.com/office/drawing/2014/main" id="{7F168F51-9BE4-CC66-AEC4-5BE352EC1619}"/>
              </a:ext>
            </a:extLst>
          </p:cNvPr>
          <p:cNvSpPr>
            <a:spLocks noChangeArrowheads="1"/>
          </p:cNvSpPr>
          <p:nvPr/>
        </p:nvSpPr>
        <p:spPr bwMode="auto">
          <a:xfrm>
            <a:off x="8086419" y="2254645"/>
            <a:ext cx="377190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Raspberry Pi を Power off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の電源が off であることを確認する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ボードを Raspberry Pi ボードに固定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の電源を on</a:t>
            </a:r>
            <a:br>
              <a:rPr kumimoji="0" lang="en-US" altLang="ja-JP" sz="2000" b="0" i="0" u="none" strike="noStrike" cap="none" normalizeH="0" baseline="0">
                <a:ln>
                  <a:noFill/>
                </a:ln>
                <a:solidFill>
                  <a:schemeClr val="tx1"/>
                </a:solidFill>
                <a:effectLst/>
                <a:latin typeface="Arial" panose="020B0604020202020204" pitchFamily="34" charset="0"/>
              </a:rPr>
            </a:br>
            <a:r>
              <a:rPr kumimoji="0" lang="en-US" altLang="ja-JP" sz="2000" b="0" i="0" u="none" strike="noStrike" cap="none" normalizeH="0" baseline="0">
                <a:ln>
                  <a:noFill/>
                </a:ln>
                <a:solidFill>
                  <a:schemeClr val="tx1"/>
                </a:solidFill>
                <a:effectLst/>
                <a:latin typeface="Arial" panose="020B0604020202020204" pitchFamily="34" charset="0"/>
              </a:rPr>
              <a:t>[2</a:t>
            </a:r>
            <a:r>
              <a:rPr kumimoji="0" lang="ja-JP" altLang="en-US" sz="2000" b="0" i="0" u="none" strike="noStrike" cap="none" normalizeH="0" baseline="0">
                <a:ln>
                  <a:noFill/>
                </a:ln>
                <a:solidFill>
                  <a:schemeClr val="tx1"/>
                </a:solidFill>
                <a:effectLst/>
                <a:latin typeface="Arial" panose="020B0604020202020204" pitchFamily="34" charset="0"/>
              </a:rPr>
              <a:t>の場合</a:t>
            </a:r>
            <a:r>
              <a:rPr kumimoji="0" lang="en-US" altLang="ja-JP" sz="2000" b="0" i="0" u="none" strike="noStrike" cap="none" normalizeH="0" baseline="0">
                <a:ln>
                  <a:noFill/>
                </a:ln>
                <a:solidFill>
                  <a:schemeClr val="tx1"/>
                </a:solidFill>
                <a:effectLst/>
                <a:latin typeface="Arial" panose="020B0604020202020204" pitchFamily="34" charset="0"/>
              </a:rPr>
              <a:t>] 2</a:t>
            </a:r>
            <a:r>
              <a:rPr kumimoji="0" lang="ja-JP" altLang="en-US" sz="2000" b="0" i="0" u="none" strike="noStrike" cap="none" normalizeH="0" baseline="0">
                <a:ln>
                  <a:noFill/>
                </a:ln>
                <a:solidFill>
                  <a:schemeClr val="tx1"/>
                </a:solidFill>
                <a:effectLst/>
                <a:latin typeface="Arial" panose="020B0604020202020204" pitchFamily="34" charset="0"/>
              </a:rPr>
              <a:t>秒以上長押し</a:t>
            </a:r>
            <a:br>
              <a:rPr lang="en-US" altLang="ja-JP" sz="2000">
                <a:latin typeface="Arial" panose="020B0604020202020204" pitchFamily="34" charset="0"/>
              </a:rPr>
            </a:br>
            <a:r>
              <a:rPr lang="en-US" altLang="ja-JP" sz="2000">
                <a:latin typeface="Arial" panose="020B0604020202020204" pitchFamily="34" charset="0"/>
              </a:rPr>
              <a:t>[3</a:t>
            </a:r>
            <a:r>
              <a:rPr lang="ja-JP" altLang="en-US" sz="2000">
                <a:latin typeface="Arial" panose="020B0604020202020204" pitchFamily="34" charset="0"/>
              </a:rPr>
              <a:t>の場合</a:t>
            </a:r>
            <a:r>
              <a:rPr lang="en-US" altLang="ja-JP" sz="2000">
                <a:latin typeface="Arial" panose="020B0604020202020204" pitchFamily="34" charset="0"/>
              </a:rPr>
              <a:t>]</a:t>
            </a:r>
            <a:r>
              <a:rPr kumimoji="0" lang="en-US" altLang="ja-JP" sz="2000" b="0" i="0" u="none" strike="noStrike" cap="none" normalizeH="0" baseline="0">
                <a:ln>
                  <a:noFill/>
                </a:ln>
                <a:solidFill>
                  <a:schemeClr val="tx1"/>
                </a:solidFill>
                <a:effectLst/>
                <a:latin typeface="Arial" panose="020B0604020202020204" pitchFamily="34" charset="0"/>
              </a:rPr>
              <a:t> </a:t>
            </a:r>
            <a:r>
              <a:rPr lang="ja-JP" altLang="en-US" sz="2000">
                <a:latin typeface="Arial" panose="020B0604020202020204" pitchFamily="34" charset="0"/>
              </a:rPr>
              <a:t>短押し </a:t>
            </a:r>
            <a:r>
              <a:rPr lang="en-US" altLang="ja-JP" sz="2000">
                <a:latin typeface="Arial" panose="020B0604020202020204" pitchFamily="34" charset="0"/>
              </a:rPr>
              <a:t>-&gt; </a:t>
            </a:r>
            <a:r>
              <a:rPr lang="ja-JP" altLang="en-US" sz="2000">
                <a:latin typeface="Arial" panose="020B0604020202020204" pitchFamily="34" charset="0"/>
              </a:rPr>
              <a:t>長押し</a:t>
            </a:r>
            <a:endParaRPr kumimoji="0" lang="ja-JP" altLang="ja-JP" sz="2000" b="0" i="0" u="none" strike="noStrike" cap="none" normalizeH="0" baseline="0">
              <a:ln>
                <a:noFill/>
              </a:ln>
              <a:solidFill>
                <a:schemeClr val="tx1"/>
              </a:solidFill>
              <a:effectLst/>
              <a:latin typeface="Arial" panose="020B0604020202020204" pitchFamily="34" charset="0"/>
            </a:endParaRPr>
          </a:p>
        </p:txBody>
      </p:sp>
      <p:sp>
        <p:nvSpPr>
          <p:cNvPr id="5" name="テキスト ボックス 4">
            <a:extLst>
              <a:ext uri="{FF2B5EF4-FFF2-40B4-BE49-F238E27FC236}">
                <a16:creationId xmlns:a16="http://schemas.microsoft.com/office/drawing/2014/main" id="{E832A866-13A2-98E6-219C-2AA81DFF6DDE}"/>
              </a:ext>
            </a:extLst>
          </p:cNvPr>
          <p:cNvSpPr txBox="1"/>
          <p:nvPr/>
        </p:nvSpPr>
        <p:spPr>
          <a:xfrm>
            <a:off x="2053333" y="3819139"/>
            <a:ext cx="4420038" cy="646331"/>
          </a:xfrm>
          <a:prstGeom prst="rect">
            <a:avLst/>
          </a:prstGeom>
          <a:noFill/>
        </p:spPr>
        <p:txBody>
          <a:bodyPr wrap="square">
            <a:spAutoFit/>
          </a:bodyPr>
          <a:lstStyle/>
          <a:p>
            <a:pPr algn="ctr"/>
            <a:r>
              <a:rPr lang="ja-JP" altLang="en-US">
                <a:hlinkClick r:id="rId3"/>
              </a:rPr>
              <a:t>https://docs.pisugar.com/docs/product-wiki/battery/pisugar3/pisugar-3-series</a:t>
            </a:r>
            <a:endParaRPr lang="en-US" altLang="ja-JP"/>
          </a:p>
        </p:txBody>
      </p:sp>
    </p:spTree>
    <p:extLst>
      <p:ext uri="{BB962C8B-B14F-4D97-AF65-F5344CB8AC3E}">
        <p14:creationId xmlns:p14="http://schemas.microsoft.com/office/powerpoint/2010/main" val="3676881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C6ADC-FB4C-A47C-A0B4-9C728E1B3F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3C2DCB8-1C77-9AB7-DE5E-DFBCC5E00532}"/>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C524BE2E-C3BC-2A83-0AE3-6E1FF3CC8E1F}"/>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b="1">
                <a:latin typeface="+mj-ea"/>
                <a:ea typeface="+mj-ea"/>
              </a:rPr>
              <a:t>第</a:t>
            </a:r>
            <a:r>
              <a:rPr kumimoji="1" lang="en-US" altLang="ja-JP" sz="2400" b="1">
                <a:latin typeface="+mj-ea"/>
                <a:ea typeface="+mj-ea"/>
              </a:rPr>
              <a:t>1</a:t>
            </a:r>
            <a:r>
              <a:rPr kumimoji="1" lang="ja-JP" altLang="en-US" sz="2400" b="1">
                <a:latin typeface="+mj-ea"/>
                <a:ea typeface="+mj-ea"/>
              </a:rPr>
              <a:t>週</a:t>
            </a:r>
            <a:r>
              <a:rPr kumimoji="1" lang="en-US" altLang="ja-JP" sz="2400" b="1">
                <a:latin typeface="+mj-ea"/>
                <a:ea typeface="+mj-ea"/>
              </a:rPr>
              <a:t> </a:t>
            </a:r>
            <a:r>
              <a:rPr lang="en-US" altLang="ja-JP" sz="2400" b="1">
                <a:latin typeface="+mj-ea"/>
                <a:ea typeface="+mj-ea"/>
              </a:rPr>
              <a:t> [</a:t>
            </a:r>
            <a:r>
              <a:rPr kumimoji="1" lang="ja-JP" altLang="en-US" sz="2400" b="1">
                <a:latin typeface="+mj-ea"/>
                <a:ea typeface="+mj-ea"/>
              </a:rPr>
              <a:t>全体説明</a:t>
            </a:r>
            <a:r>
              <a:rPr kumimoji="1" lang="en-US" altLang="ja-JP" sz="2400" b="1">
                <a:latin typeface="+mj-ea"/>
                <a:ea typeface="+mj-ea"/>
              </a:rPr>
              <a:t>]</a:t>
            </a:r>
          </a:p>
          <a:p>
            <a:pPr marL="0" indent="0">
              <a:lnSpc>
                <a:spcPct val="120000"/>
              </a:lnSpc>
              <a:spcBef>
                <a:spcPts val="0"/>
              </a:spcBef>
              <a:spcAft>
                <a:spcPts val="0"/>
              </a:spcAft>
              <a:buNone/>
            </a:pPr>
            <a:r>
              <a:rPr lang="en-US" altLang="ja-JP" sz="2400" b="1">
                <a:latin typeface="+mj-lt"/>
                <a:ea typeface="+mj-ea"/>
              </a:rPr>
              <a:t>     </a:t>
            </a:r>
            <a:r>
              <a:rPr kumimoji="1" lang="en-US" altLang="ja-JP" sz="2400" b="1">
                <a:latin typeface="+mj-lt"/>
                <a:ea typeface="+mj-ea"/>
              </a:rPr>
              <a:t>⁞</a:t>
            </a:r>
            <a:r>
              <a:rPr kumimoji="1" lang="en-US" altLang="ja-JP" sz="2400" b="1">
                <a:latin typeface="+mj-ea"/>
                <a:ea typeface="+mj-ea"/>
              </a:rPr>
              <a:t>			</a:t>
            </a:r>
            <a:r>
              <a:rPr lang="ja-JP" altLang="en-US" sz="2400" b="1">
                <a:latin typeface="+mj-ea"/>
                <a:ea typeface="+mj-ea"/>
              </a:rPr>
              <a:t>ロボットの組み立て</a:t>
            </a:r>
            <a:endParaRPr lang="en-US" altLang="ja-JP" sz="2400" b="1">
              <a:latin typeface="+mj-ea"/>
              <a:ea typeface="+mj-ea"/>
            </a:endParaRPr>
          </a:p>
          <a:p>
            <a:pPr marL="0" indent="0">
              <a:lnSpc>
                <a:spcPct val="120000"/>
              </a:lnSpc>
              <a:spcBef>
                <a:spcPts val="0"/>
              </a:spcBef>
              <a:spcAft>
                <a:spcPts val="0"/>
              </a:spcAft>
              <a:buNone/>
            </a:pPr>
            <a:r>
              <a:rPr lang="en-US" altLang="ja-JP" sz="2400" b="1"/>
              <a:t>     ⁞</a:t>
            </a:r>
            <a:r>
              <a:rPr lang="en-US" altLang="ja-JP" sz="2400" b="1">
                <a:latin typeface="+mj-ea"/>
              </a:rPr>
              <a:t>	</a:t>
            </a:r>
            <a:r>
              <a:rPr lang="en-US" altLang="ja-JP" sz="2400" b="1">
                <a:latin typeface="+mj-ea"/>
                <a:ea typeface="+mj-ea"/>
              </a:rPr>
              <a:t>		</a:t>
            </a:r>
            <a:r>
              <a:rPr lang="ja-JP" altLang="en-US" sz="2400" b="1">
                <a:latin typeface="+mj-ea"/>
                <a:ea typeface="+mj-ea"/>
              </a:rPr>
              <a:t>スライド作成</a:t>
            </a:r>
            <a:endParaRPr kumimoji="1" lang="en-US" altLang="ja-JP" sz="2400" b="1">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小規模ロボットの</a:t>
            </a:r>
            <a:r>
              <a:rPr lang="en-US" altLang="ja-JP" sz="2400">
                <a:latin typeface="+mj-ea"/>
              </a:rPr>
              <a:t>CAD</a:t>
            </a:r>
            <a:r>
              <a:rPr lang="ja-JP" altLang="en-US" sz="2400">
                <a:latin typeface="+mj-ea"/>
              </a:rPr>
              <a:t>の書き方</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a:t>
            </a:r>
            <a:r>
              <a:rPr lang="ja-JP" altLang="en-US" sz="2400">
                <a:latin typeface="+mj-ea"/>
              </a:rPr>
              <a:t>電子制御システムの構成説明</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5</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a:t>
            </a:r>
            <a:r>
              <a:rPr lang="en-US" altLang="ja-JP" sz="2400">
                <a:latin typeface="+mj-ea"/>
              </a:rPr>
              <a:t>3D</a:t>
            </a:r>
            <a:r>
              <a:rPr lang="ja-JP" altLang="en-US" sz="2400">
                <a:latin typeface="+mj-ea"/>
              </a:rPr>
              <a:t>プリント</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7</a:t>
            </a:r>
            <a:r>
              <a:rPr lang="ja-JP" altLang="en-US" sz="2400">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7C8284C1-6376-9235-3693-44CAEDBDA791}"/>
              </a:ext>
            </a:extLst>
          </p:cNvPr>
          <p:cNvSpPr>
            <a:spLocks noGrp="1"/>
          </p:cNvSpPr>
          <p:nvPr>
            <p:ph type="sldNum" sz="quarter" idx="12"/>
          </p:nvPr>
        </p:nvSpPr>
        <p:spPr/>
        <p:txBody>
          <a:bodyPr/>
          <a:lstStyle/>
          <a:p>
            <a:fld id="{B5F5818E-48C7-4DC3-A621-BCAE8ECC8B39}" type="slidenum">
              <a:rPr kumimoji="1" lang="ja-JP" altLang="en-US" smtClean="0"/>
              <a:t>3</a:t>
            </a:fld>
            <a:endParaRPr kumimoji="1" lang="ja-JP" altLang="en-US"/>
          </a:p>
        </p:txBody>
      </p:sp>
    </p:spTree>
    <p:extLst>
      <p:ext uri="{BB962C8B-B14F-4D97-AF65-F5344CB8AC3E}">
        <p14:creationId xmlns:p14="http://schemas.microsoft.com/office/powerpoint/2010/main" val="2751066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63A7-D388-2E5B-CE63-A4B80DBC22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F4CC7F-267E-4340-C1B2-1BA2E585B767}"/>
              </a:ext>
            </a:extLst>
          </p:cNvPr>
          <p:cNvSpPr>
            <a:spLocks noGrp="1"/>
          </p:cNvSpPr>
          <p:nvPr>
            <p:ph type="title"/>
          </p:nvPr>
        </p:nvSpPr>
        <p:spPr/>
        <p:txBody>
          <a:bodyPr/>
          <a:lstStyle/>
          <a:p>
            <a:r>
              <a:rPr lang="ja-JP" altLang="en-US">
                <a:latin typeface="+mj-ea"/>
              </a:rPr>
              <a:t>ワーク</a:t>
            </a:r>
            <a:r>
              <a:rPr lang="en-US" altLang="ja-JP">
                <a:latin typeface="+mj-ea"/>
              </a:rPr>
              <a:t>5:</a:t>
            </a:r>
            <a:r>
              <a:rPr lang="ja-JP" altLang="en-US">
                <a:latin typeface="+mj-ea"/>
              </a:rPr>
              <a:t>バッテリ用ソフトのインストール</a:t>
            </a:r>
            <a:endParaRPr kumimoji="1" lang="ja-JP" altLang="en-US"/>
          </a:p>
        </p:txBody>
      </p:sp>
      <p:sp>
        <p:nvSpPr>
          <p:cNvPr id="4" name="スライド番号プレースホルダー 3">
            <a:extLst>
              <a:ext uri="{FF2B5EF4-FFF2-40B4-BE49-F238E27FC236}">
                <a16:creationId xmlns:a16="http://schemas.microsoft.com/office/drawing/2014/main" id="{05A1D72D-60A6-D6A7-130D-B1E1EAC69F93}"/>
              </a:ext>
            </a:extLst>
          </p:cNvPr>
          <p:cNvSpPr>
            <a:spLocks noGrp="1"/>
          </p:cNvSpPr>
          <p:nvPr>
            <p:ph type="sldNum" sz="quarter" idx="12"/>
          </p:nvPr>
        </p:nvSpPr>
        <p:spPr/>
        <p:txBody>
          <a:bodyPr/>
          <a:lstStyle/>
          <a:p>
            <a:fld id="{B5F5818E-48C7-4DC3-A621-BCAE8ECC8B39}" type="slidenum">
              <a:rPr kumimoji="1" lang="ja-JP" altLang="en-US" smtClean="0"/>
              <a:t>30</a:t>
            </a:fld>
            <a:endParaRPr kumimoji="1" lang="ja-JP" altLang="en-US"/>
          </a:p>
        </p:txBody>
      </p:sp>
      <p:grpSp>
        <p:nvGrpSpPr>
          <p:cNvPr id="8" name="グループ化 7">
            <a:extLst>
              <a:ext uri="{FF2B5EF4-FFF2-40B4-BE49-F238E27FC236}">
                <a16:creationId xmlns:a16="http://schemas.microsoft.com/office/drawing/2014/main" id="{5EE435D0-10BE-E93C-70AF-6FBB690F374E}"/>
              </a:ext>
            </a:extLst>
          </p:cNvPr>
          <p:cNvGrpSpPr/>
          <p:nvPr/>
        </p:nvGrpSpPr>
        <p:grpSpPr>
          <a:xfrm>
            <a:off x="638460" y="2208652"/>
            <a:ext cx="10972348" cy="1207176"/>
            <a:chOff x="496570" y="2313642"/>
            <a:chExt cx="7834630" cy="1207176"/>
          </a:xfrm>
        </p:grpSpPr>
        <p:sp>
          <p:nvSpPr>
            <p:cNvPr id="9" name="正方形/長方形 8">
              <a:extLst>
                <a:ext uri="{FF2B5EF4-FFF2-40B4-BE49-F238E27FC236}">
                  <a16:creationId xmlns:a16="http://schemas.microsoft.com/office/drawing/2014/main" id="{18BD09B1-7517-5265-A589-1641631A52F9}"/>
                </a:ext>
              </a:extLst>
            </p:cNvPr>
            <p:cNvSpPr/>
            <p:nvPr/>
          </p:nvSpPr>
          <p:spPr>
            <a:xfrm>
              <a:off x="496570" y="2633697"/>
              <a:ext cx="7834630" cy="88712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da-DK" altLang="ja-JP" sz="1600">
                  <a:latin typeface="JuliaMono" panose="020B0609060300020004" pitchFamily="49" charset="-127"/>
                  <a:ea typeface="JuliaMono" panose="020B0609060300020004" pitchFamily="49" charset="-127"/>
                  <a:cs typeface="JuliaMono" panose="020B0609060300020004" pitchFamily="49" charset="-127"/>
                </a:rPr>
                <a:t>wget https://cdn.pisugar.com/release/pisugar-power-manager.sh</a:t>
              </a: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bash pisugar-power-manager.sh -c release </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10" name="正方形/長方形 9">
              <a:extLst>
                <a:ext uri="{FF2B5EF4-FFF2-40B4-BE49-F238E27FC236}">
                  <a16:creationId xmlns:a16="http://schemas.microsoft.com/office/drawing/2014/main" id="{C65A07E9-244F-2830-42A6-C80DB1A749A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12" name="グループ化 11">
            <a:extLst>
              <a:ext uri="{FF2B5EF4-FFF2-40B4-BE49-F238E27FC236}">
                <a16:creationId xmlns:a16="http://schemas.microsoft.com/office/drawing/2014/main" id="{33877423-D547-49CF-641D-56AAAFC41978}"/>
              </a:ext>
            </a:extLst>
          </p:cNvPr>
          <p:cNvGrpSpPr/>
          <p:nvPr/>
        </p:nvGrpSpPr>
        <p:grpSpPr>
          <a:xfrm>
            <a:off x="638460" y="4603875"/>
            <a:ext cx="4944193" cy="936135"/>
            <a:chOff x="496570" y="2313642"/>
            <a:chExt cx="7834630" cy="936135"/>
          </a:xfrm>
        </p:grpSpPr>
        <p:sp>
          <p:nvSpPr>
            <p:cNvPr id="13" name="正方形/長方形 12">
              <a:extLst>
                <a:ext uri="{FF2B5EF4-FFF2-40B4-BE49-F238E27FC236}">
                  <a16:creationId xmlns:a16="http://schemas.microsoft.com/office/drawing/2014/main" id="{B2DFDEB9-27B5-98F2-E34D-9EE457BB652A}"/>
                </a:ext>
              </a:extLst>
            </p:cNvPr>
            <p:cNvSpPr/>
            <p:nvPr/>
          </p:nvSpPr>
          <p:spPr>
            <a:xfrm>
              <a:off x="496570" y="2635231"/>
              <a:ext cx="7834630" cy="61454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hostname -I</a:t>
              </a:r>
              <a:endParaRPr lang="da-DK" altLang="ja-JP" sz="1600">
                <a:latin typeface="JuliaMono" panose="020B0609060300020004" pitchFamily="49" charset="-127"/>
                <a:ea typeface="JuliaMono" panose="020B0609060300020004" pitchFamily="49" charset="-127"/>
                <a:cs typeface="JuliaMono" panose="020B0609060300020004" pitchFamily="49" charset="-127"/>
              </a:endParaRPr>
            </a:p>
          </p:txBody>
        </p:sp>
        <p:sp>
          <p:nvSpPr>
            <p:cNvPr id="14" name="正方形/長方形 13">
              <a:extLst>
                <a:ext uri="{FF2B5EF4-FFF2-40B4-BE49-F238E27FC236}">
                  <a16:creationId xmlns:a16="http://schemas.microsoft.com/office/drawing/2014/main" id="{A4D5FE7E-1D65-7B6E-8176-3E9ED2BFDC3C}"/>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19" name="Rectangle 2">
            <a:extLst>
              <a:ext uri="{FF2B5EF4-FFF2-40B4-BE49-F238E27FC236}">
                <a16:creationId xmlns:a16="http://schemas.microsoft.com/office/drawing/2014/main" id="{AE7BF028-719F-D92B-0059-5BD3778B2E6B}"/>
              </a:ext>
            </a:extLst>
          </p:cNvPr>
          <p:cNvSpPr>
            <a:spLocks noChangeArrowheads="1"/>
          </p:cNvSpPr>
          <p:nvPr/>
        </p:nvSpPr>
        <p:spPr bwMode="auto">
          <a:xfrm>
            <a:off x="638460" y="6049480"/>
            <a:ext cx="60140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ja-JP" dirty="0">
                <a:highlight>
                  <a:srgbClr val="FFFF00"/>
                </a:highlight>
              </a:rPr>
              <a:t>http://{IP</a:t>
            </a:r>
            <a:r>
              <a:rPr lang="ja-JP" altLang="en-US" dirty="0">
                <a:highlight>
                  <a:srgbClr val="FFFF00"/>
                </a:highlight>
              </a:rPr>
              <a:t>アドレス</a:t>
            </a:r>
            <a:r>
              <a:rPr lang="en-US" altLang="ja-JP" dirty="0">
                <a:highlight>
                  <a:srgbClr val="FFFF00"/>
                </a:highlight>
              </a:rPr>
              <a:t>}:8421/</a:t>
            </a:r>
            <a:r>
              <a:rPr lang="en-US" altLang="ja-JP" dirty="0"/>
              <a:t> </a:t>
            </a:r>
            <a:r>
              <a:rPr lang="ja-JP" altLang="en-US" dirty="0"/>
              <a:t>にアクセスし，</a:t>
            </a:r>
            <a:br>
              <a:rPr lang="en-US" altLang="ja-JP" dirty="0"/>
            </a:br>
            <a:r>
              <a:rPr lang="en-US" altLang="ja-JP" dirty="0"/>
              <a:t>1.</a:t>
            </a:r>
            <a:r>
              <a:rPr lang="ja-JP" altLang="en-US" dirty="0"/>
              <a:t>で設定したユーザ名 </a:t>
            </a:r>
            <a:r>
              <a:rPr lang="en-US" altLang="ja-JP" dirty="0"/>
              <a:t>&amp; </a:t>
            </a:r>
            <a:r>
              <a:rPr lang="ja-JP" altLang="en-US" dirty="0"/>
              <a:t>パスワードを入力すると→が見える</a:t>
            </a:r>
            <a:endParaRPr kumimoji="0" lang="ja-JP" altLang="ja-JP" sz="2000" b="0" i="0" u="none" strike="noStrike" cap="none" normalizeH="0" baseline="0" dirty="0">
              <a:ln>
                <a:noFill/>
              </a:ln>
              <a:solidFill>
                <a:schemeClr val="tx1"/>
              </a:solidFill>
              <a:effectLst/>
              <a:latin typeface="Arial" panose="020B0604020202020204" pitchFamily="34" charset="0"/>
            </a:endParaRPr>
          </a:p>
        </p:txBody>
      </p:sp>
      <p:sp>
        <p:nvSpPr>
          <p:cNvPr id="3" name="テキスト ボックス 2">
            <a:extLst>
              <a:ext uri="{FF2B5EF4-FFF2-40B4-BE49-F238E27FC236}">
                <a16:creationId xmlns:a16="http://schemas.microsoft.com/office/drawing/2014/main" id="{33F5B4B1-F569-D402-A188-B397B9BC1364}"/>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ダウンロード</a:t>
            </a:r>
            <a:r>
              <a:rPr lang="en-US" altLang="ja-JP" sz="2400"/>
              <a:t>(</a:t>
            </a:r>
            <a:r>
              <a:rPr lang="en-US" altLang="ja-JP" sz="2400" err="1"/>
              <a:t>wget</a:t>
            </a:r>
            <a:r>
              <a:rPr lang="en-US" altLang="ja-JP" sz="2400"/>
              <a:t> …)</a:t>
            </a:r>
            <a:r>
              <a:rPr lang="ja-JP" altLang="en-US" sz="2400"/>
              <a:t>とインストール</a:t>
            </a:r>
            <a:r>
              <a:rPr lang="en-US" altLang="ja-JP" sz="2400"/>
              <a:t>(bash …)</a:t>
            </a:r>
            <a:r>
              <a:rPr lang="ja-JP" altLang="en-US" sz="2400"/>
              <a:t>を行う </a:t>
            </a:r>
            <a:endParaRPr lang="en-US" altLang="ja-JP" sz="2400"/>
          </a:p>
        </p:txBody>
      </p:sp>
      <p:sp>
        <p:nvSpPr>
          <p:cNvPr id="7" name="テキスト ボックス 6">
            <a:extLst>
              <a:ext uri="{FF2B5EF4-FFF2-40B4-BE49-F238E27FC236}">
                <a16:creationId xmlns:a16="http://schemas.microsoft.com/office/drawing/2014/main" id="{B20088AC-3ADB-AD35-10FB-0B41A983A945}"/>
              </a:ext>
            </a:extLst>
          </p:cNvPr>
          <p:cNvSpPr txBox="1"/>
          <p:nvPr/>
        </p:nvSpPr>
        <p:spPr>
          <a:xfrm>
            <a:off x="638460" y="3476695"/>
            <a:ext cx="4033452" cy="646331"/>
          </a:xfrm>
          <a:prstGeom prst="rect">
            <a:avLst/>
          </a:prstGeom>
          <a:noFill/>
        </p:spPr>
        <p:txBody>
          <a:bodyPr wrap="square">
            <a:spAutoFit/>
          </a:bodyPr>
          <a:lstStyle/>
          <a:p>
            <a:r>
              <a:rPr lang="ja-JP" altLang="en-US"/>
              <a:t>ユーザ名</a:t>
            </a:r>
            <a:r>
              <a:rPr lang="en-US" altLang="ja-JP"/>
              <a:t>: admin (</a:t>
            </a:r>
            <a:r>
              <a:rPr lang="ja-JP" altLang="en-US"/>
              <a:t>デフォルトのままでいい</a:t>
            </a:r>
            <a:r>
              <a:rPr lang="en-US" altLang="ja-JP"/>
              <a:t>)</a:t>
            </a:r>
          </a:p>
          <a:p>
            <a:r>
              <a:rPr lang="ja-JP" altLang="en-US"/>
              <a:t>パスワード：</a:t>
            </a:r>
            <a:r>
              <a:rPr lang="en-US" altLang="ja-JP"/>
              <a:t>1111 (</a:t>
            </a:r>
            <a:r>
              <a:rPr lang="ja-JP" altLang="en-US"/>
              <a:t>なんでもいい</a:t>
            </a:r>
            <a:r>
              <a:rPr lang="en-US" altLang="ja-JP"/>
              <a:t>)</a:t>
            </a:r>
          </a:p>
        </p:txBody>
      </p:sp>
      <p:sp>
        <p:nvSpPr>
          <p:cNvPr id="11" name="テキスト ボックス 10">
            <a:extLst>
              <a:ext uri="{FF2B5EF4-FFF2-40B4-BE49-F238E27FC236}">
                <a16:creationId xmlns:a16="http://schemas.microsoft.com/office/drawing/2014/main" id="{41BE7DA8-3D32-CED8-66BC-B7CFCEA9CF60}"/>
              </a:ext>
            </a:extLst>
          </p:cNvPr>
          <p:cNvSpPr txBox="1"/>
          <p:nvPr/>
        </p:nvSpPr>
        <p:spPr>
          <a:xfrm>
            <a:off x="440285" y="5610738"/>
            <a:ext cx="3779377" cy="501740"/>
          </a:xfrm>
          <a:prstGeom prst="rect">
            <a:avLst/>
          </a:prstGeom>
          <a:noFill/>
        </p:spPr>
        <p:txBody>
          <a:bodyPr wrap="square" rtlCol="0">
            <a:spAutoFit/>
          </a:bodyPr>
          <a:lstStyle/>
          <a:p>
            <a:pPr>
              <a:lnSpc>
                <a:spcPct val="120000"/>
              </a:lnSpc>
            </a:pPr>
            <a:r>
              <a:rPr lang="en-US" altLang="ja-JP" sz="2400"/>
              <a:t>3.</a:t>
            </a:r>
            <a:r>
              <a:rPr lang="ja-JP" altLang="en-US" sz="2400"/>
              <a:t> ブラウザから閲覧</a:t>
            </a:r>
            <a:endParaRPr lang="en-US" altLang="ja-JP" sz="2400"/>
          </a:p>
        </p:txBody>
      </p:sp>
      <p:sp>
        <p:nvSpPr>
          <p:cNvPr id="15" name="テキスト ボックス 14">
            <a:extLst>
              <a:ext uri="{FF2B5EF4-FFF2-40B4-BE49-F238E27FC236}">
                <a16:creationId xmlns:a16="http://schemas.microsoft.com/office/drawing/2014/main" id="{26B38C07-9C8B-A032-ABE6-6AFD275F8F6D}"/>
              </a:ext>
            </a:extLst>
          </p:cNvPr>
          <p:cNvSpPr txBox="1"/>
          <p:nvPr/>
        </p:nvSpPr>
        <p:spPr>
          <a:xfrm>
            <a:off x="440285" y="4072326"/>
            <a:ext cx="7834629" cy="501740"/>
          </a:xfrm>
          <a:prstGeom prst="rect">
            <a:avLst/>
          </a:prstGeom>
          <a:noFill/>
        </p:spPr>
        <p:txBody>
          <a:bodyPr wrap="square" rtlCol="0">
            <a:spAutoFit/>
          </a:bodyPr>
          <a:lstStyle/>
          <a:p>
            <a:pPr>
              <a:lnSpc>
                <a:spcPct val="120000"/>
              </a:lnSpc>
            </a:pPr>
            <a:r>
              <a:rPr lang="en-US" altLang="ja-JP" sz="2400"/>
              <a:t>2.</a:t>
            </a:r>
            <a:r>
              <a:rPr lang="ja-JP" altLang="en-US" sz="2400"/>
              <a:t> 自分の</a:t>
            </a:r>
            <a:r>
              <a:rPr lang="en-US" altLang="ja-JP" sz="2400"/>
              <a:t>IP</a:t>
            </a:r>
            <a:r>
              <a:rPr lang="ja-JP" altLang="en-US" sz="2400"/>
              <a:t>アドレスを確認する</a:t>
            </a:r>
            <a:endParaRPr lang="en-US" altLang="ja-JP" sz="2400"/>
          </a:p>
        </p:txBody>
      </p:sp>
      <p:pic>
        <p:nvPicPr>
          <p:cNvPr id="18" name="図 17" descr="グラフィカル ユーザー インターフェイス, アプリケーション, Web サイト&#10;&#10;AI 生成コンテンツは誤りを含む可能性があります。">
            <a:extLst>
              <a:ext uri="{FF2B5EF4-FFF2-40B4-BE49-F238E27FC236}">
                <a16:creationId xmlns:a16="http://schemas.microsoft.com/office/drawing/2014/main" id="{335228E5-C108-2735-0ADE-533BBA14C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526" y="3429000"/>
            <a:ext cx="5316089" cy="3329201"/>
          </a:xfrm>
          <a:prstGeom prst="rect">
            <a:avLst/>
          </a:prstGeom>
        </p:spPr>
      </p:pic>
    </p:spTree>
    <p:extLst>
      <p:ext uri="{BB962C8B-B14F-4D97-AF65-F5344CB8AC3E}">
        <p14:creationId xmlns:p14="http://schemas.microsoft.com/office/powerpoint/2010/main" val="76795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E888-2D5F-59F8-A8FE-E2F45997B075}"/>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C57AB3EE-6C20-AA9D-78CE-22F627E6F62A}"/>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6E236B2D-8751-17AB-5DFA-3DB759829BB4}"/>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3A7EF655-79AB-388F-26B9-6A307BE6AC92}"/>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39AA300C-E835-ED08-7681-C511F2B26144}"/>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7734096A-BB62-C167-CCD1-38A49BD502BF}"/>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95B202A-B59C-BC8D-3BB8-8DA244553A4F}"/>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C40090C0-52B0-3FF6-EA59-8D429439089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AC10FFE-2D27-0996-9DBD-1E7F50836F5E}"/>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FD462DB3-8209-0923-3E76-AAD6F95B1765}"/>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BBC99BDA-F4D1-0A31-0887-7E38422DA492}"/>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9A926380-9EC3-FE79-FF31-A5CC761388B6}"/>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7EA5DF89-541B-9806-817D-2C33B8C3D895}"/>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C271AA02-E89A-6604-5253-77CB81C6E5BB}"/>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2B1D03F2-44A0-1B97-9083-4A9F471BBC64}"/>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AAD888B6-6473-8C96-4675-434241EE5B3D}"/>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8F3A26F-30F1-AA51-65B7-B8E00E84A6F0}"/>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CDD34B49-30E8-F516-39E7-90C1F4AE969A}"/>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6AB7387B-E34F-4967-2B10-70174ECCAC5E}"/>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F02E8A28-EE9E-96C1-E608-3151127D1F61}"/>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ECC961D0-D734-91C1-3BA2-83B76321699E}"/>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453B17AD-1775-FBB4-5A41-A6B79B829A98}"/>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921051A6-2228-E001-3B62-55F53A04102C}"/>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93D26F15-0B84-E21C-B85C-E9391EAC06BB}"/>
              </a:ext>
            </a:extLst>
          </p:cNvPr>
          <p:cNvSpPr>
            <a:spLocks noGrp="1"/>
          </p:cNvSpPr>
          <p:nvPr>
            <p:ph type="sldNum" sz="quarter" idx="12"/>
          </p:nvPr>
        </p:nvSpPr>
        <p:spPr/>
        <p:txBody>
          <a:bodyPr/>
          <a:lstStyle/>
          <a:p>
            <a:fld id="{B5F5818E-48C7-4DC3-A621-BCAE8ECC8B39}" type="slidenum">
              <a:rPr kumimoji="1" lang="ja-JP" altLang="en-US" smtClean="0"/>
              <a:t>31</a:t>
            </a:fld>
            <a:endParaRPr kumimoji="1" lang="ja-JP" altLang="en-US"/>
          </a:p>
        </p:txBody>
      </p:sp>
      <p:grpSp>
        <p:nvGrpSpPr>
          <p:cNvPr id="36" name="グループ化 35">
            <a:extLst>
              <a:ext uri="{FF2B5EF4-FFF2-40B4-BE49-F238E27FC236}">
                <a16:creationId xmlns:a16="http://schemas.microsoft.com/office/drawing/2014/main" id="{C37F52A4-71F0-F092-2601-FC173B73B399}"/>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A2F15C05-ED9F-B0BF-3179-B57C85686631}"/>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CBB5604-EB66-B1FC-E183-C419104F4D28}"/>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803AD23D-7165-F218-E828-279F243F691A}"/>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9AB20C56-B846-FD21-8BCC-2FE36CAA20A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2C1F6445-9FF8-44A8-DB40-F32A7ACA499C}"/>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242BE212-A419-F2F9-D7AB-7A9C898F3144}"/>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D080612C-A9EF-49E3-C172-4925A926B469}"/>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AAF1989A-CF09-524E-2A8D-F66C0B3E8B88}"/>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48FFF919-0509-ECD1-9C5D-9BBA8A2F6EE5}"/>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566A95DA-C36A-8881-E97F-A1419B62D8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81E8F21D-CA44-61C8-A52A-829DC183DC71}"/>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FEE9B233-8737-02A8-BC0C-DE9A24CCC60C}"/>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B5F9105C-D8D3-9CC8-916A-DD27F732048B}"/>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44E2D17E-96F4-1034-8D83-803F28904964}"/>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C0CCA39A-3FF2-9E3A-EE2D-71C5F6F50F0D}"/>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05779C34-D920-55FD-8CF0-909DB888518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41" name="テキスト ボックス 140">
            <a:extLst>
              <a:ext uri="{FF2B5EF4-FFF2-40B4-BE49-F238E27FC236}">
                <a16:creationId xmlns:a16="http://schemas.microsoft.com/office/drawing/2014/main" id="{23CC2FDE-7A0B-70A2-98D3-D017ECBBDDB7}"/>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75" name="テキスト ボックス 174">
            <a:extLst>
              <a:ext uri="{FF2B5EF4-FFF2-40B4-BE49-F238E27FC236}">
                <a16:creationId xmlns:a16="http://schemas.microsoft.com/office/drawing/2014/main" id="{F067AA14-FFD6-781B-6917-9DFDE89E34BE}"/>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solidFill>
                  <a:schemeClr val="bg1">
                    <a:lumMod val="85000"/>
                  </a:schemeClr>
                </a:solidFill>
                <a:latin typeface="+mj-ea"/>
                <a:ea typeface="+mj-ea"/>
              </a:rPr>
              <a:t>配電基板</a:t>
            </a:r>
            <a:br>
              <a:rPr lang="en-US" altLang="ja-JP">
                <a:solidFill>
                  <a:schemeClr val="bg1">
                    <a:lumMod val="85000"/>
                  </a:schemeClr>
                </a:solidFill>
                <a:latin typeface="+mj-ea"/>
                <a:ea typeface="+mj-ea"/>
              </a:rPr>
            </a:br>
            <a:r>
              <a:rPr lang="en-US" altLang="ja-JP">
                <a:solidFill>
                  <a:schemeClr val="bg1">
                    <a:lumMod val="85000"/>
                  </a:schemeClr>
                </a:solidFill>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65787D74-C9C2-CE81-B9E3-31261466A035}"/>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FFDFDB01-6E4F-E9CC-E301-A96754BA165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cxnSp>
        <p:nvCxnSpPr>
          <p:cNvPr id="7" name="直線コネクタ 6">
            <a:extLst>
              <a:ext uri="{FF2B5EF4-FFF2-40B4-BE49-F238E27FC236}">
                <a16:creationId xmlns:a16="http://schemas.microsoft.com/office/drawing/2014/main" id="{0A84288B-8974-1D41-EF22-A976905DFAF6}"/>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3C2192D-8606-6BA2-19C1-312928FC9847}"/>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9E965AD2-A2EE-0EE0-C953-358886098D95}"/>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58E52AED-B573-79F4-7FEA-A0286A69070E}"/>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70173005-FFE8-4361-D820-3F0DA97CA7CB}"/>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CDBE4950-C300-410A-FE0F-9A3ADFE20BD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190B17B1-07BB-E97F-2DEA-4D069DF36918}"/>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F558B3C-18B1-0E10-DB89-ECFC06B26A93}"/>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CBAEE45E-4975-E80E-CD63-1CD8D6C58CEB}"/>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9D8E41DA-E0B2-ACDA-F55B-94107B7B20D1}"/>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E47DC3B5-C526-30FF-EB96-558BF1B88D86}"/>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62B20276-8342-BF4E-012F-B30E61ADC007}"/>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C37399AC-3B74-CD77-901A-2DA386352477}"/>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D1EB2B95-F64E-6D03-1363-A46FB37AADFD}"/>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DEC78FAA-B545-E9FC-6DE5-BE6970337A1B}"/>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94CECC43-38D7-BEC2-0564-53971E53859C}"/>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Tree>
    <p:extLst>
      <p:ext uri="{BB962C8B-B14F-4D97-AF65-F5344CB8AC3E}">
        <p14:creationId xmlns:p14="http://schemas.microsoft.com/office/powerpoint/2010/main" val="1897978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14B57-C2A0-51EF-9DBB-9E04A7AFE504}"/>
              </a:ext>
            </a:extLst>
          </p:cNvPr>
          <p:cNvSpPr>
            <a:spLocks noGrp="1"/>
          </p:cNvSpPr>
          <p:nvPr>
            <p:ph type="title"/>
          </p:nvPr>
        </p:nvSpPr>
        <p:spPr/>
        <p:txBody>
          <a:bodyPr/>
          <a:lstStyle/>
          <a:p>
            <a:r>
              <a:rPr lang="ja-JP" altLang="en-US">
                <a:latin typeface="+mj-ea"/>
              </a:rPr>
              <a:t>ワーク</a:t>
            </a:r>
            <a:r>
              <a:rPr lang="en-US" altLang="ja-JP">
                <a:latin typeface="+mj-ea"/>
              </a:rPr>
              <a:t>6: </a:t>
            </a:r>
            <a:r>
              <a:rPr lang="ja-JP" altLang="en-US">
                <a:latin typeface="+mj-ea"/>
              </a:rPr>
              <a:t>サーボと</a:t>
            </a:r>
            <a:r>
              <a:rPr lang="en-US" altLang="ja-JP">
                <a:latin typeface="+mj-ea"/>
              </a:rPr>
              <a:t>GPIO</a:t>
            </a:r>
            <a:r>
              <a:rPr lang="ja-JP" altLang="en-US">
                <a:latin typeface="+mj-ea"/>
              </a:rPr>
              <a:t>を繋ぐ </a:t>
            </a:r>
            <a:r>
              <a:rPr kumimoji="1" lang="en-US" altLang="ja-JP"/>
              <a:t>1/2</a:t>
            </a:r>
            <a:endParaRPr kumimoji="1" lang="ja-JP" altLang="en-US"/>
          </a:p>
        </p:txBody>
      </p:sp>
      <p:sp>
        <p:nvSpPr>
          <p:cNvPr id="4" name="スライド番号プレースホルダー 3">
            <a:extLst>
              <a:ext uri="{FF2B5EF4-FFF2-40B4-BE49-F238E27FC236}">
                <a16:creationId xmlns:a16="http://schemas.microsoft.com/office/drawing/2014/main" id="{95847819-A5A1-6D21-D5AD-54FD358F32F8}"/>
              </a:ext>
            </a:extLst>
          </p:cNvPr>
          <p:cNvSpPr>
            <a:spLocks noGrp="1"/>
          </p:cNvSpPr>
          <p:nvPr>
            <p:ph type="sldNum" sz="quarter" idx="12"/>
          </p:nvPr>
        </p:nvSpPr>
        <p:spPr/>
        <p:txBody>
          <a:bodyPr/>
          <a:lstStyle/>
          <a:p>
            <a:fld id="{B5F5818E-48C7-4DC3-A621-BCAE8ECC8B39}" type="slidenum">
              <a:rPr kumimoji="1" lang="ja-JP" altLang="en-US" smtClean="0"/>
              <a:t>32</a:t>
            </a:fld>
            <a:endParaRPr kumimoji="1" lang="ja-JP" altLang="en-US"/>
          </a:p>
        </p:txBody>
      </p:sp>
      <p:pic>
        <p:nvPicPr>
          <p:cNvPr id="3" name="図 2" descr="電子機器, 回路 が含まれている画像&#10;&#10;AI 生成コンテンツは誤りを含む可能性があります。">
            <a:extLst>
              <a:ext uri="{FF2B5EF4-FFF2-40B4-BE49-F238E27FC236}">
                <a16:creationId xmlns:a16="http://schemas.microsoft.com/office/drawing/2014/main" id="{E80F4B03-D3E5-7947-C7F8-87321E2AD10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933" t="20804" r="16755" b="21868"/>
          <a:stretch>
            <a:fillRect/>
          </a:stretch>
        </p:blipFill>
        <p:spPr>
          <a:xfrm rot="5400000">
            <a:off x="-604701" y="2538535"/>
            <a:ext cx="5178139" cy="3357485"/>
          </a:xfrm>
          <a:prstGeom prst="rect">
            <a:avLst/>
          </a:prstGeom>
        </p:spPr>
      </p:pic>
      <p:pic>
        <p:nvPicPr>
          <p:cNvPr id="8" name="図 7" descr="タイムライン が含まれている画像&#10;&#10;AI 生成コンテンツは誤りを含む可能性があります。">
            <a:extLst>
              <a:ext uri="{FF2B5EF4-FFF2-40B4-BE49-F238E27FC236}">
                <a16:creationId xmlns:a16="http://schemas.microsoft.com/office/drawing/2014/main" id="{6C4D6FFF-D458-B90E-36D5-61174A80A25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846264" y="1816556"/>
            <a:ext cx="7460624" cy="4801442"/>
          </a:xfrm>
          <a:prstGeom prst="rect">
            <a:avLst/>
          </a:prstGeom>
        </p:spPr>
      </p:pic>
      <p:sp>
        <p:nvSpPr>
          <p:cNvPr id="11" name="四角形: 角を丸くする 10">
            <a:extLst>
              <a:ext uri="{FF2B5EF4-FFF2-40B4-BE49-F238E27FC236}">
                <a16:creationId xmlns:a16="http://schemas.microsoft.com/office/drawing/2014/main" id="{8E8BAE3D-6B16-016F-615F-E493D0816D9B}"/>
              </a:ext>
            </a:extLst>
          </p:cNvPr>
          <p:cNvSpPr/>
          <p:nvPr/>
        </p:nvSpPr>
        <p:spPr>
          <a:xfrm>
            <a:off x="3167811" y="2105025"/>
            <a:ext cx="457201" cy="299301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059D1EFA-F692-F1D6-6289-5A9F724AED18}"/>
              </a:ext>
            </a:extLst>
          </p:cNvPr>
          <p:cNvSpPr txBox="1"/>
          <p:nvPr/>
        </p:nvSpPr>
        <p:spPr>
          <a:xfrm>
            <a:off x="6585895" y="1693817"/>
            <a:ext cx="1051930" cy="369332"/>
          </a:xfrm>
          <a:prstGeom prst="rect">
            <a:avLst/>
          </a:prstGeom>
          <a:noFill/>
        </p:spPr>
        <p:txBody>
          <a:bodyPr wrap="square" rtlCol="0">
            <a:spAutoFit/>
          </a:bodyPr>
          <a:lstStyle/>
          <a:p>
            <a:pPr algn="ctr"/>
            <a:r>
              <a:rPr kumimoji="1" lang="ja-JP" altLang="en-US"/>
              <a:t>ピン番号</a:t>
            </a:r>
          </a:p>
        </p:txBody>
      </p:sp>
      <p:sp>
        <p:nvSpPr>
          <p:cNvPr id="6" name="テキスト ボックス 5">
            <a:extLst>
              <a:ext uri="{FF2B5EF4-FFF2-40B4-BE49-F238E27FC236}">
                <a16:creationId xmlns:a16="http://schemas.microsoft.com/office/drawing/2014/main" id="{C7BBC19E-C77F-A946-C0A8-3863FBF0A2EA}"/>
              </a:ext>
            </a:extLst>
          </p:cNvPr>
          <p:cNvSpPr txBox="1"/>
          <p:nvPr/>
        </p:nvSpPr>
        <p:spPr>
          <a:xfrm>
            <a:off x="7637825" y="1693817"/>
            <a:ext cx="1051930" cy="369332"/>
          </a:xfrm>
          <a:prstGeom prst="rect">
            <a:avLst/>
          </a:prstGeom>
          <a:noFill/>
        </p:spPr>
        <p:txBody>
          <a:bodyPr wrap="square" rtlCol="0">
            <a:spAutoFit/>
          </a:bodyPr>
          <a:lstStyle/>
          <a:p>
            <a:pPr algn="ctr"/>
            <a:r>
              <a:rPr kumimoji="1" lang="ja-JP" altLang="en-US"/>
              <a:t>ピン番号</a:t>
            </a:r>
          </a:p>
        </p:txBody>
      </p:sp>
      <p:sp>
        <p:nvSpPr>
          <p:cNvPr id="7" name="テキスト ボックス 6">
            <a:extLst>
              <a:ext uri="{FF2B5EF4-FFF2-40B4-BE49-F238E27FC236}">
                <a16:creationId xmlns:a16="http://schemas.microsoft.com/office/drawing/2014/main" id="{A6DCB356-0191-65E9-9AB4-554C2AABF159}"/>
              </a:ext>
            </a:extLst>
          </p:cNvPr>
          <p:cNvSpPr txBox="1"/>
          <p:nvPr/>
        </p:nvSpPr>
        <p:spPr>
          <a:xfrm>
            <a:off x="5570900" y="1693817"/>
            <a:ext cx="1225550" cy="369332"/>
          </a:xfrm>
          <a:prstGeom prst="rect">
            <a:avLst/>
          </a:prstGeom>
          <a:noFill/>
        </p:spPr>
        <p:txBody>
          <a:bodyPr wrap="square" rtlCol="0">
            <a:spAutoFit/>
          </a:bodyPr>
          <a:lstStyle/>
          <a:p>
            <a:pPr algn="ctr"/>
            <a:r>
              <a:rPr kumimoji="1" lang="ja-JP" altLang="en-US"/>
              <a:t>機能名</a:t>
            </a:r>
          </a:p>
        </p:txBody>
      </p:sp>
      <p:sp>
        <p:nvSpPr>
          <p:cNvPr id="9" name="テキスト ボックス 8">
            <a:extLst>
              <a:ext uri="{FF2B5EF4-FFF2-40B4-BE49-F238E27FC236}">
                <a16:creationId xmlns:a16="http://schemas.microsoft.com/office/drawing/2014/main" id="{6C25B7EF-B990-D0BA-2619-697E3BCB7A3C}"/>
              </a:ext>
            </a:extLst>
          </p:cNvPr>
          <p:cNvSpPr txBox="1"/>
          <p:nvPr/>
        </p:nvSpPr>
        <p:spPr>
          <a:xfrm>
            <a:off x="8521086" y="1693817"/>
            <a:ext cx="1225550" cy="369332"/>
          </a:xfrm>
          <a:prstGeom prst="rect">
            <a:avLst/>
          </a:prstGeom>
          <a:noFill/>
        </p:spPr>
        <p:txBody>
          <a:bodyPr wrap="square" rtlCol="0">
            <a:spAutoFit/>
          </a:bodyPr>
          <a:lstStyle/>
          <a:p>
            <a:pPr algn="ctr"/>
            <a:r>
              <a:rPr kumimoji="1" lang="ja-JP" altLang="en-US"/>
              <a:t>機能名</a:t>
            </a:r>
          </a:p>
        </p:txBody>
      </p:sp>
      <p:sp>
        <p:nvSpPr>
          <p:cNvPr id="10" name="吹き出し: 四角形 9">
            <a:extLst>
              <a:ext uri="{FF2B5EF4-FFF2-40B4-BE49-F238E27FC236}">
                <a16:creationId xmlns:a16="http://schemas.microsoft.com/office/drawing/2014/main" id="{10D15CC9-C1C0-7F5D-A2C7-1CF0A34EDD1D}"/>
              </a:ext>
            </a:extLst>
          </p:cNvPr>
          <p:cNvSpPr/>
          <p:nvPr/>
        </p:nvSpPr>
        <p:spPr>
          <a:xfrm>
            <a:off x="468675" y="5171581"/>
            <a:ext cx="3416772" cy="1533713"/>
          </a:xfrm>
          <a:prstGeom prst="wedgeRectCallout">
            <a:avLst>
              <a:gd name="adj1" fmla="val 96606"/>
              <a:gd name="adj2" fmla="val 24683"/>
            </a:avLst>
          </a:prstGeom>
          <a:solidFill>
            <a:schemeClr val="accent2"/>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ソフトウェアで機能割当が可能</a:t>
            </a:r>
            <a:endParaRPr kumimoji="1" lang="en-US" altLang="ja-JP" sz="2000" b="1">
              <a:solidFill>
                <a:schemeClr val="tx1"/>
              </a:solidFill>
            </a:endParaRPr>
          </a:p>
          <a:p>
            <a:r>
              <a:rPr kumimoji="1" lang="en-US" altLang="ja-JP" sz="2000">
                <a:solidFill>
                  <a:schemeClr val="tx1"/>
                </a:solidFill>
              </a:rPr>
              <a:t> - Input: </a:t>
            </a:r>
            <a:r>
              <a:rPr kumimoji="1" lang="ja-JP" altLang="en-US" sz="2000">
                <a:solidFill>
                  <a:schemeClr val="tx1"/>
                </a:solidFill>
              </a:rPr>
              <a:t>電圧の </a:t>
            </a:r>
            <a:r>
              <a:rPr kumimoji="1" lang="en-US" altLang="ja-JP" sz="2000">
                <a:solidFill>
                  <a:schemeClr val="tx1"/>
                </a:solidFill>
              </a:rPr>
              <a:t>High/Low </a:t>
            </a:r>
            <a:r>
              <a:rPr kumimoji="1" lang="ja-JP" altLang="en-US" sz="2000">
                <a:solidFill>
                  <a:schemeClr val="tx1"/>
                </a:solidFill>
              </a:rPr>
              <a:t>計測</a:t>
            </a:r>
            <a:endParaRPr kumimoji="1" lang="en-US" altLang="ja-JP" sz="2000">
              <a:solidFill>
                <a:schemeClr val="tx1"/>
              </a:solidFill>
            </a:endParaRPr>
          </a:p>
          <a:p>
            <a:r>
              <a:rPr kumimoji="1" lang="en-US" altLang="ja-JP" sz="2000">
                <a:solidFill>
                  <a:schemeClr val="tx1"/>
                </a:solidFill>
              </a:rPr>
              <a:t> - Output: 3.3V</a:t>
            </a:r>
            <a:r>
              <a:rPr kumimoji="1" lang="ja-JP" altLang="en-US" sz="2000">
                <a:solidFill>
                  <a:schemeClr val="tx1"/>
                </a:solidFill>
              </a:rPr>
              <a:t>の電流供給</a:t>
            </a:r>
            <a:br>
              <a:rPr kumimoji="1" lang="en-US" altLang="ja-JP" sz="2000">
                <a:solidFill>
                  <a:schemeClr val="tx1"/>
                </a:solidFill>
              </a:rPr>
            </a:br>
            <a:r>
              <a:rPr kumimoji="1" lang="en-US" altLang="ja-JP" sz="2000">
                <a:solidFill>
                  <a:schemeClr val="tx1"/>
                </a:solidFill>
              </a:rPr>
              <a:t> - PWM: </a:t>
            </a:r>
            <a:r>
              <a:rPr kumimoji="1" lang="ja-JP" altLang="en-US" sz="2000">
                <a:solidFill>
                  <a:schemeClr val="tx1"/>
                </a:solidFill>
              </a:rPr>
              <a:t>パルス信号の出力</a:t>
            </a:r>
            <a:endParaRPr kumimoji="1" lang="en-US" altLang="ja-JP" sz="2000">
              <a:solidFill>
                <a:schemeClr val="tx1"/>
              </a:solidFill>
            </a:endParaRPr>
          </a:p>
        </p:txBody>
      </p:sp>
      <p:sp>
        <p:nvSpPr>
          <p:cNvPr id="12" name="吹き出し: 四角形 11">
            <a:extLst>
              <a:ext uri="{FF2B5EF4-FFF2-40B4-BE49-F238E27FC236}">
                <a16:creationId xmlns:a16="http://schemas.microsoft.com/office/drawing/2014/main" id="{13DEA5A8-2B71-D94C-BE4E-9E756F3DD4E2}"/>
              </a:ext>
            </a:extLst>
          </p:cNvPr>
          <p:cNvSpPr/>
          <p:nvPr/>
        </p:nvSpPr>
        <p:spPr>
          <a:xfrm>
            <a:off x="10165126" y="2105025"/>
            <a:ext cx="1445682" cy="1383242"/>
          </a:xfrm>
          <a:prstGeom prst="wedgeRectCallout">
            <a:avLst>
              <a:gd name="adj1" fmla="val -67002"/>
              <a:gd name="adj2" fmla="val -28183"/>
            </a:avLst>
          </a:prstGeom>
          <a:solidFill>
            <a:schemeClr val="accent5"/>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kumimoji="1" lang="en-US" altLang="ja-JP" sz="2000">
                <a:solidFill>
                  <a:schemeClr val="tx1"/>
                </a:solidFill>
              </a:rPr>
              <a:t>5V input</a:t>
            </a:r>
          </a:p>
          <a:p>
            <a:pPr algn="ctr">
              <a:lnSpc>
                <a:spcPct val="80000"/>
              </a:lnSpc>
            </a:pPr>
            <a:r>
              <a:rPr kumimoji="1" lang="ja-JP" altLang="en-US" sz="1600">
                <a:solidFill>
                  <a:schemeClr val="tx1"/>
                </a:solidFill>
              </a:rPr>
              <a:t>（電源として）</a:t>
            </a:r>
            <a:br>
              <a:rPr kumimoji="1" lang="en-US" altLang="ja-JP" sz="1600">
                <a:solidFill>
                  <a:schemeClr val="tx1"/>
                </a:solidFill>
              </a:rPr>
            </a:br>
            <a:r>
              <a:rPr kumimoji="1" lang="en-US" altLang="ja-JP" sz="2000">
                <a:solidFill>
                  <a:schemeClr val="tx1"/>
                </a:solidFill>
              </a:rPr>
              <a:t>or </a:t>
            </a:r>
            <a:br>
              <a:rPr kumimoji="1" lang="en-US" altLang="ja-JP" sz="2000">
                <a:solidFill>
                  <a:schemeClr val="tx1"/>
                </a:solidFill>
              </a:rPr>
            </a:br>
            <a:r>
              <a:rPr kumimoji="1" lang="en-US" altLang="ja-JP" sz="2000">
                <a:solidFill>
                  <a:schemeClr val="tx1"/>
                </a:solidFill>
              </a:rPr>
              <a:t>5V output</a:t>
            </a:r>
            <a:br>
              <a:rPr kumimoji="1" lang="en-US" altLang="ja-JP" sz="2000">
                <a:solidFill>
                  <a:schemeClr val="tx1"/>
                </a:solidFill>
              </a:rPr>
            </a:br>
            <a:r>
              <a:rPr kumimoji="1" lang="en-US" altLang="ja-JP" sz="2000">
                <a:solidFill>
                  <a:schemeClr val="tx1"/>
                </a:solidFill>
              </a:rPr>
              <a:t>max 1.0A</a:t>
            </a:r>
          </a:p>
        </p:txBody>
      </p:sp>
      <p:sp>
        <p:nvSpPr>
          <p:cNvPr id="13" name="吹き出し: 四角形 12">
            <a:extLst>
              <a:ext uri="{FF2B5EF4-FFF2-40B4-BE49-F238E27FC236}">
                <a16:creationId xmlns:a16="http://schemas.microsoft.com/office/drawing/2014/main" id="{1758DF0B-09D9-A02C-5271-7C0BB566BFAB}"/>
              </a:ext>
            </a:extLst>
          </p:cNvPr>
          <p:cNvSpPr/>
          <p:nvPr/>
        </p:nvSpPr>
        <p:spPr>
          <a:xfrm>
            <a:off x="10165126" y="3572752"/>
            <a:ext cx="1445682" cy="644525"/>
          </a:xfrm>
          <a:prstGeom prst="wedgeRectCallout">
            <a:avLst>
              <a:gd name="adj1" fmla="val -69156"/>
              <a:gd name="adj2" fmla="val -55856"/>
            </a:avLst>
          </a:prstGeom>
          <a:solidFill>
            <a:schemeClr val="bg1"/>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グラウンド</a:t>
            </a:r>
            <a:endParaRPr kumimoji="1" lang="en-US" altLang="ja-JP" sz="2000">
              <a:solidFill>
                <a:schemeClr val="tx1"/>
              </a:solidFill>
            </a:endParaRPr>
          </a:p>
        </p:txBody>
      </p:sp>
      <p:sp>
        <p:nvSpPr>
          <p:cNvPr id="14" name="吹き出し: 四角形 13">
            <a:extLst>
              <a:ext uri="{FF2B5EF4-FFF2-40B4-BE49-F238E27FC236}">
                <a16:creationId xmlns:a16="http://schemas.microsoft.com/office/drawing/2014/main" id="{AEFFCFBD-9E42-865C-31AD-53336ABB67DF}"/>
              </a:ext>
            </a:extLst>
          </p:cNvPr>
          <p:cNvSpPr/>
          <p:nvPr/>
        </p:nvSpPr>
        <p:spPr>
          <a:xfrm>
            <a:off x="3798526" y="3054350"/>
            <a:ext cx="1445350" cy="711201"/>
          </a:xfrm>
          <a:prstGeom prst="wedgeRectCallout">
            <a:avLst>
              <a:gd name="adj1" fmla="val 58756"/>
              <a:gd name="adj2" fmla="val 84377"/>
            </a:avLst>
          </a:prstGeom>
          <a:solidFill>
            <a:schemeClr val="accent3"/>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3.3V</a:t>
            </a:r>
            <a:r>
              <a:rPr kumimoji="1" lang="ja-JP" altLang="en-US" sz="2000">
                <a:solidFill>
                  <a:schemeClr val="tx1"/>
                </a:solidFill>
              </a:rPr>
              <a:t> </a:t>
            </a:r>
            <a:r>
              <a:rPr kumimoji="1" lang="en-US" altLang="ja-JP" sz="2000">
                <a:solidFill>
                  <a:schemeClr val="tx1"/>
                </a:solidFill>
              </a:rPr>
              <a:t>output</a:t>
            </a:r>
            <a:br>
              <a:rPr kumimoji="1" lang="en-US" altLang="ja-JP" sz="2000">
                <a:solidFill>
                  <a:schemeClr val="tx1"/>
                </a:solidFill>
              </a:rPr>
            </a:br>
            <a:r>
              <a:rPr kumimoji="1" lang="en-US" altLang="ja-JP" sz="2000">
                <a:solidFill>
                  <a:schemeClr val="tx1"/>
                </a:solidFill>
              </a:rPr>
              <a:t>max 50mA</a:t>
            </a:r>
          </a:p>
        </p:txBody>
      </p:sp>
      <p:sp>
        <p:nvSpPr>
          <p:cNvPr id="20" name="四角形: 角を丸くする 19">
            <a:extLst>
              <a:ext uri="{FF2B5EF4-FFF2-40B4-BE49-F238E27FC236}">
                <a16:creationId xmlns:a16="http://schemas.microsoft.com/office/drawing/2014/main" id="{1B6DC39E-D852-B367-6483-C5E5EC794643}"/>
              </a:ext>
            </a:extLst>
          </p:cNvPr>
          <p:cNvSpPr/>
          <p:nvPr/>
        </p:nvSpPr>
        <p:spPr>
          <a:xfrm>
            <a:off x="7360833" y="2063149"/>
            <a:ext cx="578069" cy="46421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31475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72AB4-95FD-6CB4-839C-84F46D392C7F}"/>
            </a:ext>
          </a:extLst>
        </p:cNvPr>
        <p:cNvGrpSpPr/>
        <p:nvPr/>
      </p:nvGrpSpPr>
      <p:grpSpPr>
        <a:xfrm>
          <a:off x="0" y="0"/>
          <a:ext cx="0" cy="0"/>
          <a:chOff x="0" y="0"/>
          <a:chExt cx="0" cy="0"/>
        </a:xfrm>
      </p:grpSpPr>
      <p:pic>
        <p:nvPicPr>
          <p:cNvPr id="8" name="図 7" descr="タイムライン が含まれている画像&#10;&#10;AI 生成コンテンツは誤りを含む可能性があります。">
            <a:extLst>
              <a:ext uri="{FF2B5EF4-FFF2-40B4-BE49-F238E27FC236}">
                <a16:creationId xmlns:a16="http://schemas.microsoft.com/office/drawing/2014/main" id="{EA2956BE-178D-9567-74D0-C8E280B0A75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40286" y="1816556"/>
            <a:ext cx="7460624" cy="4801442"/>
          </a:xfrm>
          <a:prstGeom prst="rect">
            <a:avLst/>
          </a:prstGeom>
        </p:spPr>
      </p:pic>
      <p:sp>
        <p:nvSpPr>
          <p:cNvPr id="132" name="四角形: 角を丸くする 131">
            <a:extLst>
              <a:ext uri="{FF2B5EF4-FFF2-40B4-BE49-F238E27FC236}">
                <a16:creationId xmlns:a16="http://schemas.microsoft.com/office/drawing/2014/main" id="{6F11EF71-1525-7EBC-C13C-255842951B30}"/>
              </a:ext>
            </a:extLst>
          </p:cNvPr>
          <p:cNvSpPr/>
          <p:nvPr/>
        </p:nvSpPr>
        <p:spPr>
          <a:xfrm>
            <a:off x="6568440" y="1800552"/>
            <a:ext cx="1517227" cy="4909329"/>
          </a:xfrm>
          <a:prstGeom prst="roundRect">
            <a:avLst>
              <a:gd name="adj" fmla="val 0"/>
            </a:avLst>
          </a:prstGeom>
          <a:solidFill>
            <a:schemeClr val="bg1">
              <a:alpha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FB367AC2-19E6-B209-33FF-245D5391E9F6}"/>
              </a:ext>
            </a:extLst>
          </p:cNvPr>
          <p:cNvSpPr>
            <a:spLocks noGrp="1"/>
          </p:cNvSpPr>
          <p:nvPr>
            <p:ph type="title"/>
          </p:nvPr>
        </p:nvSpPr>
        <p:spPr/>
        <p:txBody>
          <a:bodyPr/>
          <a:lstStyle/>
          <a:p>
            <a:r>
              <a:rPr lang="ja-JP" altLang="en-US">
                <a:latin typeface="+mj-ea"/>
              </a:rPr>
              <a:t>ワーク</a:t>
            </a:r>
            <a:r>
              <a:rPr lang="en-US" altLang="ja-JP">
                <a:latin typeface="+mj-ea"/>
              </a:rPr>
              <a:t>6: </a:t>
            </a:r>
            <a:r>
              <a:rPr lang="ja-JP" altLang="en-US">
                <a:latin typeface="+mj-ea"/>
              </a:rPr>
              <a:t>サーボと</a:t>
            </a:r>
            <a:r>
              <a:rPr lang="en-US" altLang="ja-JP">
                <a:latin typeface="+mj-ea"/>
              </a:rPr>
              <a:t>GPIO</a:t>
            </a:r>
            <a:r>
              <a:rPr lang="ja-JP" altLang="en-US">
                <a:latin typeface="+mj-ea"/>
              </a:rPr>
              <a:t>を繋ぐ</a:t>
            </a:r>
            <a:r>
              <a:rPr lang="en-US" altLang="ja-JP">
                <a:latin typeface="+mj-ea"/>
              </a:rPr>
              <a:t> </a:t>
            </a:r>
            <a:r>
              <a:rPr lang="en-US" altLang="ja-JP"/>
              <a:t>2/2</a:t>
            </a:r>
            <a:endParaRPr kumimoji="1" lang="ja-JP" altLang="en-US"/>
          </a:p>
        </p:txBody>
      </p:sp>
      <p:sp>
        <p:nvSpPr>
          <p:cNvPr id="4" name="スライド番号プレースホルダー 3">
            <a:extLst>
              <a:ext uri="{FF2B5EF4-FFF2-40B4-BE49-F238E27FC236}">
                <a16:creationId xmlns:a16="http://schemas.microsoft.com/office/drawing/2014/main" id="{672228DD-9CEA-C9A0-5241-159EDF5F5168}"/>
              </a:ext>
            </a:extLst>
          </p:cNvPr>
          <p:cNvSpPr>
            <a:spLocks noGrp="1"/>
          </p:cNvSpPr>
          <p:nvPr>
            <p:ph type="sldNum" sz="quarter" idx="12"/>
          </p:nvPr>
        </p:nvSpPr>
        <p:spPr/>
        <p:txBody>
          <a:bodyPr/>
          <a:lstStyle/>
          <a:p>
            <a:fld id="{B5F5818E-48C7-4DC3-A621-BCAE8ECC8B39}" type="slidenum">
              <a:rPr kumimoji="1" lang="ja-JP" altLang="en-US" smtClean="0"/>
              <a:t>33</a:t>
            </a:fld>
            <a:endParaRPr kumimoji="1" lang="ja-JP" altLang="en-US"/>
          </a:p>
        </p:txBody>
      </p:sp>
      <p:sp>
        <p:nvSpPr>
          <p:cNvPr id="11" name="四角形: 角を丸くする 10">
            <a:extLst>
              <a:ext uri="{FF2B5EF4-FFF2-40B4-BE49-F238E27FC236}">
                <a16:creationId xmlns:a16="http://schemas.microsoft.com/office/drawing/2014/main" id="{5722FAC1-9D55-7261-722B-291F64EE8364}"/>
              </a:ext>
            </a:extLst>
          </p:cNvPr>
          <p:cNvSpPr/>
          <p:nvPr/>
        </p:nvSpPr>
        <p:spPr>
          <a:xfrm>
            <a:off x="4252384" y="3235325"/>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D91C0E51-B012-003C-A501-9E1AE6075023}"/>
              </a:ext>
            </a:extLst>
          </p:cNvPr>
          <p:cNvSpPr/>
          <p:nvPr/>
        </p:nvSpPr>
        <p:spPr>
          <a:xfrm>
            <a:off x="6251712" y="2623662"/>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正方形/長方形 61">
            <a:extLst>
              <a:ext uri="{FF2B5EF4-FFF2-40B4-BE49-F238E27FC236}">
                <a16:creationId xmlns:a16="http://schemas.microsoft.com/office/drawing/2014/main" id="{05333E12-37C2-D1CB-2B46-8972C024B5B2}"/>
              </a:ext>
            </a:extLst>
          </p:cNvPr>
          <p:cNvSpPr/>
          <p:nvPr/>
        </p:nvSpPr>
        <p:spPr>
          <a:xfrm>
            <a:off x="6251712" y="2168361"/>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2AB9DF51-CDD4-C0FD-34F0-BF25A93631EB}"/>
              </a:ext>
            </a:extLst>
          </p:cNvPr>
          <p:cNvSpPr/>
          <p:nvPr/>
        </p:nvSpPr>
        <p:spPr>
          <a:xfrm>
            <a:off x="6251712" y="3289453"/>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5" name="コネクタ: カギ線 64">
            <a:extLst>
              <a:ext uri="{FF2B5EF4-FFF2-40B4-BE49-F238E27FC236}">
                <a16:creationId xmlns:a16="http://schemas.microsoft.com/office/drawing/2014/main" id="{162C5180-E0C1-1874-508F-63F3AAE97906}"/>
              </a:ext>
            </a:extLst>
          </p:cNvPr>
          <p:cNvCxnSpPr>
            <a:cxnSpLocks/>
            <a:stCxn id="61" idx="3"/>
            <a:endCxn id="17" idx="1"/>
          </p:cNvCxnSpPr>
          <p:nvPr/>
        </p:nvCxnSpPr>
        <p:spPr>
          <a:xfrm>
            <a:off x="6526351" y="2663855"/>
            <a:ext cx="2496998" cy="854538"/>
          </a:xfrm>
          <a:prstGeom prst="bentConnector3">
            <a:avLst>
              <a:gd name="adj1" fmla="val 75227"/>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DC27058-8F0A-018E-28D7-39AFCC83842D}"/>
              </a:ext>
            </a:extLst>
          </p:cNvPr>
          <p:cNvCxnSpPr>
            <a:cxnSpLocks/>
            <a:stCxn id="62" idx="3"/>
            <a:endCxn id="18" idx="1"/>
          </p:cNvCxnSpPr>
          <p:nvPr/>
        </p:nvCxnSpPr>
        <p:spPr>
          <a:xfrm>
            <a:off x="6526351" y="2208554"/>
            <a:ext cx="2496998" cy="1394014"/>
          </a:xfrm>
          <a:prstGeom prst="bentConnector3">
            <a:avLst>
              <a:gd name="adj1" fmla="val 70955"/>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69" name="コネクタ: カギ線 68">
            <a:extLst>
              <a:ext uri="{FF2B5EF4-FFF2-40B4-BE49-F238E27FC236}">
                <a16:creationId xmlns:a16="http://schemas.microsoft.com/office/drawing/2014/main" id="{DC6133A4-13E5-23C9-0526-57E7BC5E8813}"/>
              </a:ext>
            </a:extLst>
          </p:cNvPr>
          <p:cNvCxnSpPr>
            <a:cxnSpLocks/>
            <a:stCxn id="63" idx="3"/>
            <a:endCxn id="19" idx="1"/>
          </p:cNvCxnSpPr>
          <p:nvPr/>
        </p:nvCxnSpPr>
        <p:spPr>
          <a:xfrm>
            <a:off x="6526351" y="3329646"/>
            <a:ext cx="2496998" cy="357097"/>
          </a:xfrm>
          <a:prstGeom prst="bentConnector3">
            <a:avLst>
              <a:gd name="adj1" fmla="val 66682"/>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32207989-F92E-E3BC-8482-F6807E3B2C21}"/>
              </a:ext>
            </a:extLst>
          </p:cNvPr>
          <p:cNvGrpSpPr/>
          <p:nvPr/>
        </p:nvGrpSpPr>
        <p:grpSpPr>
          <a:xfrm>
            <a:off x="10375900" y="3555015"/>
            <a:ext cx="528639" cy="248735"/>
            <a:chOff x="9023349" y="2621425"/>
            <a:chExt cx="528639" cy="248735"/>
          </a:xfrm>
        </p:grpSpPr>
        <p:sp>
          <p:nvSpPr>
            <p:cNvPr id="22" name="正方形/長方形 21">
              <a:extLst>
                <a:ext uri="{FF2B5EF4-FFF2-40B4-BE49-F238E27FC236}">
                  <a16:creationId xmlns:a16="http://schemas.microsoft.com/office/drawing/2014/main" id="{934EE2BF-9CED-92F7-AE0C-8C8570AE5B91}"/>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13EDC600-5BC8-C3A7-0A15-A7D7E4E0FCD1}"/>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EA2E5C8-B6A1-DF17-94FF-5D5BF57FD263}"/>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6" name="コネクタ: カギ線 25">
            <a:extLst>
              <a:ext uri="{FF2B5EF4-FFF2-40B4-BE49-F238E27FC236}">
                <a16:creationId xmlns:a16="http://schemas.microsoft.com/office/drawing/2014/main" id="{22CB6520-C6FE-7567-C7A3-9D7AF1A78C90}"/>
              </a:ext>
            </a:extLst>
          </p:cNvPr>
          <p:cNvCxnSpPr>
            <a:cxnSpLocks/>
            <a:stCxn id="17" idx="3"/>
            <a:endCxn id="22" idx="1"/>
          </p:cNvCxnSpPr>
          <p:nvPr/>
        </p:nvCxnSpPr>
        <p:spPr>
          <a:xfrm>
            <a:off x="9297988" y="3518393"/>
            <a:ext cx="1331912" cy="76815"/>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FAF4FEE3-44A3-3D22-8FD6-29B3D665A656}"/>
              </a:ext>
            </a:extLst>
          </p:cNvPr>
          <p:cNvCxnSpPr>
            <a:cxnSpLocks/>
            <a:stCxn id="18" idx="3"/>
            <a:endCxn id="23" idx="1"/>
          </p:cNvCxnSpPr>
          <p:nvPr/>
        </p:nvCxnSpPr>
        <p:spPr>
          <a:xfrm>
            <a:off x="9297988" y="3602568"/>
            <a:ext cx="1204912" cy="76815"/>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4D9FF221-9F70-CBBF-24C2-FAD26313D338}"/>
              </a:ext>
            </a:extLst>
          </p:cNvPr>
          <p:cNvCxnSpPr>
            <a:cxnSpLocks/>
            <a:stCxn id="19" idx="3"/>
            <a:endCxn id="24" idx="1"/>
          </p:cNvCxnSpPr>
          <p:nvPr/>
        </p:nvCxnSpPr>
        <p:spPr>
          <a:xfrm>
            <a:off x="9297988" y="3686743"/>
            <a:ext cx="1077912" cy="76815"/>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35">
            <a:extLst>
              <a:ext uri="{FF2B5EF4-FFF2-40B4-BE49-F238E27FC236}">
                <a16:creationId xmlns:a16="http://schemas.microsoft.com/office/drawing/2014/main" id="{245B567A-728A-4FB4-819A-3C6A214ECACC}"/>
              </a:ext>
            </a:extLst>
          </p:cNvPr>
          <p:cNvGrpSpPr/>
          <p:nvPr/>
        </p:nvGrpSpPr>
        <p:grpSpPr>
          <a:xfrm>
            <a:off x="10118646" y="2877755"/>
            <a:ext cx="1420892" cy="1090626"/>
            <a:chOff x="10232946" y="2146825"/>
            <a:chExt cx="1420892" cy="1090626"/>
          </a:xfrm>
        </p:grpSpPr>
        <p:sp>
          <p:nvSpPr>
            <p:cNvPr id="37" name="正方形/長方形 36">
              <a:extLst>
                <a:ext uri="{FF2B5EF4-FFF2-40B4-BE49-F238E27FC236}">
                  <a16:creationId xmlns:a16="http://schemas.microsoft.com/office/drawing/2014/main" id="{9B49A5AC-6FB0-3679-5313-BF6AFEA9D202}"/>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783A1CC0-7ED8-C523-AB2C-7BC611E44EB2}"/>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2B816454-B117-7065-015E-DE36925F5540}"/>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1B08D59B-F7DA-8E61-48D1-C1A8BF3CCDAC}"/>
                </a:ext>
              </a:extLst>
            </p:cNvPr>
            <p:cNvSpPr/>
            <p:nvPr/>
          </p:nvSpPr>
          <p:spPr>
            <a:xfrm>
              <a:off x="10617200" y="2747490"/>
              <a:ext cx="679450" cy="271476"/>
            </a:xfrm>
            <a:prstGeom prst="rect">
              <a:avLst/>
            </a:prstGeom>
            <a:solidFill>
              <a:schemeClr val="tx1"/>
            </a:solidFill>
            <a:ln w="2349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SG90</a:t>
              </a:r>
              <a:endParaRPr kumimoji="1" lang="ja-JP" altLang="en-US">
                <a:solidFill>
                  <a:schemeClr val="bg1"/>
                </a:solidFill>
              </a:endParaRPr>
            </a:p>
          </p:txBody>
        </p:sp>
      </p:grpSp>
      <p:grpSp>
        <p:nvGrpSpPr>
          <p:cNvPr id="20" name="グループ化 19">
            <a:extLst>
              <a:ext uri="{FF2B5EF4-FFF2-40B4-BE49-F238E27FC236}">
                <a16:creationId xmlns:a16="http://schemas.microsoft.com/office/drawing/2014/main" id="{1A629F71-4C9D-EAE3-EA4D-596D80BC0DDC}"/>
              </a:ext>
            </a:extLst>
          </p:cNvPr>
          <p:cNvGrpSpPr/>
          <p:nvPr/>
        </p:nvGrpSpPr>
        <p:grpSpPr>
          <a:xfrm>
            <a:off x="9023349" y="3478200"/>
            <a:ext cx="274639" cy="248735"/>
            <a:chOff x="9023349" y="2621425"/>
            <a:chExt cx="274639" cy="248735"/>
          </a:xfrm>
        </p:grpSpPr>
        <p:sp>
          <p:nvSpPr>
            <p:cNvPr id="17" name="正方形/長方形 16">
              <a:extLst>
                <a:ext uri="{FF2B5EF4-FFF2-40B4-BE49-F238E27FC236}">
                  <a16:creationId xmlns:a16="http://schemas.microsoft.com/office/drawing/2014/main" id="{C5038532-821A-5819-D6BB-C549E1052143}"/>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D37D3AB8-62EC-EBF7-3F30-1C68F08BC1A2}"/>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336FA6D4-C91B-0A34-F930-6AEBE02B49B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7" name="四角形: 角を丸くする 86">
            <a:extLst>
              <a:ext uri="{FF2B5EF4-FFF2-40B4-BE49-F238E27FC236}">
                <a16:creationId xmlns:a16="http://schemas.microsoft.com/office/drawing/2014/main" id="{C2D267C9-9CD8-9275-603B-E8A13422104C}"/>
              </a:ext>
            </a:extLst>
          </p:cNvPr>
          <p:cNvSpPr/>
          <p:nvPr/>
        </p:nvSpPr>
        <p:spPr>
          <a:xfrm>
            <a:off x="4252384" y="2103884"/>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四角形: 角を丸くする 87">
            <a:extLst>
              <a:ext uri="{FF2B5EF4-FFF2-40B4-BE49-F238E27FC236}">
                <a16:creationId xmlns:a16="http://schemas.microsoft.com/office/drawing/2014/main" id="{E54C4E8A-85A7-4D08-5925-E3439556ACDD}"/>
              </a:ext>
            </a:extLst>
          </p:cNvPr>
          <p:cNvSpPr/>
          <p:nvPr/>
        </p:nvSpPr>
        <p:spPr>
          <a:xfrm>
            <a:off x="4252384" y="2555582"/>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四角形: 角を丸くする 88">
            <a:extLst>
              <a:ext uri="{FF2B5EF4-FFF2-40B4-BE49-F238E27FC236}">
                <a16:creationId xmlns:a16="http://schemas.microsoft.com/office/drawing/2014/main" id="{6FD5D0A7-61A8-16FA-2EF9-501D135785E8}"/>
              </a:ext>
            </a:extLst>
          </p:cNvPr>
          <p:cNvSpPr/>
          <p:nvPr/>
        </p:nvSpPr>
        <p:spPr>
          <a:xfrm>
            <a:off x="4252384" y="547999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四角形: 角を丸くする 89">
            <a:extLst>
              <a:ext uri="{FF2B5EF4-FFF2-40B4-BE49-F238E27FC236}">
                <a16:creationId xmlns:a16="http://schemas.microsoft.com/office/drawing/2014/main" id="{483BFA41-3D28-D9F6-971C-7A81AB370FD2}"/>
              </a:ext>
            </a:extLst>
          </p:cNvPr>
          <p:cNvSpPr/>
          <p:nvPr/>
        </p:nvSpPr>
        <p:spPr>
          <a:xfrm>
            <a:off x="4252384" y="232973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四角形: 角を丸くする 90">
            <a:extLst>
              <a:ext uri="{FF2B5EF4-FFF2-40B4-BE49-F238E27FC236}">
                <a16:creationId xmlns:a16="http://schemas.microsoft.com/office/drawing/2014/main" id="{B5CD09DB-7E23-EDE3-3249-865A3EC1F6F6}"/>
              </a:ext>
            </a:extLst>
          </p:cNvPr>
          <p:cNvSpPr/>
          <p:nvPr/>
        </p:nvSpPr>
        <p:spPr>
          <a:xfrm>
            <a:off x="4252384" y="5263449"/>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コネクタ: カギ線 91">
            <a:extLst>
              <a:ext uri="{FF2B5EF4-FFF2-40B4-BE49-F238E27FC236}">
                <a16:creationId xmlns:a16="http://schemas.microsoft.com/office/drawing/2014/main" id="{944B7027-8229-19E9-7F4B-9F9D4B913CC3}"/>
              </a:ext>
            </a:extLst>
          </p:cNvPr>
          <p:cNvCxnSpPr>
            <a:cxnSpLocks/>
            <a:stCxn id="101" idx="3"/>
            <a:endCxn id="49" idx="1"/>
          </p:cNvCxnSpPr>
          <p:nvPr/>
        </p:nvCxnSpPr>
        <p:spPr>
          <a:xfrm flipV="1">
            <a:off x="6526351" y="4968699"/>
            <a:ext cx="2496998" cy="398984"/>
          </a:xfrm>
          <a:prstGeom prst="bentConnector3">
            <a:avLst>
              <a:gd name="adj1" fmla="val 64241"/>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コネクタ: カギ線 92">
            <a:extLst>
              <a:ext uri="{FF2B5EF4-FFF2-40B4-BE49-F238E27FC236}">
                <a16:creationId xmlns:a16="http://schemas.microsoft.com/office/drawing/2014/main" id="{5E50F67A-C2C9-7C8E-DA4C-A5198997C4AE}"/>
              </a:ext>
            </a:extLst>
          </p:cNvPr>
          <p:cNvCxnSpPr>
            <a:cxnSpLocks/>
            <a:stCxn id="102" idx="3"/>
            <a:endCxn id="50" idx="1"/>
          </p:cNvCxnSpPr>
          <p:nvPr/>
        </p:nvCxnSpPr>
        <p:spPr>
          <a:xfrm>
            <a:off x="6526350" y="2412948"/>
            <a:ext cx="2496999" cy="2639926"/>
          </a:xfrm>
          <a:prstGeom prst="bentConnector3">
            <a:avLst>
              <a:gd name="adj1" fmla="val 60173"/>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94" name="コネクタ: カギ線 93">
            <a:extLst>
              <a:ext uri="{FF2B5EF4-FFF2-40B4-BE49-F238E27FC236}">
                <a16:creationId xmlns:a16="http://schemas.microsoft.com/office/drawing/2014/main" id="{E0C91619-30E2-DDEA-FFA7-6E7F7906AECC}"/>
              </a:ext>
            </a:extLst>
          </p:cNvPr>
          <p:cNvCxnSpPr>
            <a:cxnSpLocks/>
            <a:stCxn id="103" idx="3"/>
            <a:endCxn id="51" idx="1"/>
          </p:cNvCxnSpPr>
          <p:nvPr/>
        </p:nvCxnSpPr>
        <p:spPr>
          <a:xfrm flipV="1">
            <a:off x="6526351" y="5137049"/>
            <a:ext cx="2496998" cy="444719"/>
          </a:xfrm>
          <a:prstGeom prst="bentConnector3">
            <a:avLst>
              <a:gd name="adj1" fmla="val 68514"/>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CD6BDA7E-C31B-50A8-D3EE-AD41C3DAA350}"/>
              </a:ext>
            </a:extLst>
          </p:cNvPr>
          <p:cNvSpPr/>
          <p:nvPr/>
        </p:nvSpPr>
        <p:spPr>
          <a:xfrm>
            <a:off x="6251712" y="5327490"/>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正方形/長方形 101">
            <a:extLst>
              <a:ext uri="{FF2B5EF4-FFF2-40B4-BE49-F238E27FC236}">
                <a16:creationId xmlns:a16="http://schemas.microsoft.com/office/drawing/2014/main" id="{053A748A-25BC-2A08-5E6D-17D7928E866A}"/>
              </a:ext>
            </a:extLst>
          </p:cNvPr>
          <p:cNvSpPr/>
          <p:nvPr/>
        </p:nvSpPr>
        <p:spPr>
          <a:xfrm>
            <a:off x="6251711" y="237275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正方形/長方形 102">
            <a:extLst>
              <a:ext uri="{FF2B5EF4-FFF2-40B4-BE49-F238E27FC236}">
                <a16:creationId xmlns:a16="http://schemas.microsoft.com/office/drawing/2014/main" id="{A24637A5-1503-121C-094D-09F7D2F3BC9B}"/>
              </a:ext>
            </a:extLst>
          </p:cNvPr>
          <p:cNvSpPr/>
          <p:nvPr/>
        </p:nvSpPr>
        <p:spPr>
          <a:xfrm>
            <a:off x="6251712" y="554157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1" name="グループ化 40">
            <a:extLst>
              <a:ext uri="{FF2B5EF4-FFF2-40B4-BE49-F238E27FC236}">
                <a16:creationId xmlns:a16="http://schemas.microsoft.com/office/drawing/2014/main" id="{C13731A6-706D-0923-0899-571F99A3DB7A}"/>
              </a:ext>
            </a:extLst>
          </p:cNvPr>
          <p:cNvGrpSpPr/>
          <p:nvPr/>
        </p:nvGrpSpPr>
        <p:grpSpPr>
          <a:xfrm>
            <a:off x="10375900" y="5093066"/>
            <a:ext cx="528639" cy="248735"/>
            <a:chOff x="9023349" y="2621425"/>
            <a:chExt cx="528639" cy="248735"/>
          </a:xfrm>
        </p:grpSpPr>
        <p:sp>
          <p:nvSpPr>
            <p:cNvPr id="42" name="正方形/長方形 41">
              <a:extLst>
                <a:ext uri="{FF2B5EF4-FFF2-40B4-BE49-F238E27FC236}">
                  <a16:creationId xmlns:a16="http://schemas.microsoft.com/office/drawing/2014/main" id="{3BC6F271-A28D-C4BC-BB25-B5C161FF0A45}"/>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正方形/長方形 42">
              <a:extLst>
                <a:ext uri="{FF2B5EF4-FFF2-40B4-BE49-F238E27FC236}">
                  <a16:creationId xmlns:a16="http://schemas.microsoft.com/office/drawing/2014/main" id="{EB966818-FBAD-A830-58C4-D0AD8E3E7B4E}"/>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正方形/長方形 43">
              <a:extLst>
                <a:ext uri="{FF2B5EF4-FFF2-40B4-BE49-F238E27FC236}">
                  <a16:creationId xmlns:a16="http://schemas.microsoft.com/office/drawing/2014/main" id="{7E211644-C3A4-3640-8F1A-3023160BCC87}"/>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45" name="コネクタ: カギ線 44">
            <a:extLst>
              <a:ext uri="{FF2B5EF4-FFF2-40B4-BE49-F238E27FC236}">
                <a16:creationId xmlns:a16="http://schemas.microsoft.com/office/drawing/2014/main" id="{C99BA878-3202-1227-228B-678F9F96E8CA}"/>
              </a:ext>
            </a:extLst>
          </p:cNvPr>
          <p:cNvCxnSpPr>
            <a:cxnSpLocks/>
            <a:stCxn id="49" idx="3"/>
            <a:endCxn id="42" idx="1"/>
          </p:cNvCxnSpPr>
          <p:nvPr/>
        </p:nvCxnSpPr>
        <p:spPr>
          <a:xfrm>
            <a:off x="9297988" y="4968699"/>
            <a:ext cx="1331912" cy="164560"/>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7BC41686-BF0E-2503-FEDA-E24BC6CE5194}"/>
              </a:ext>
            </a:extLst>
          </p:cNvPr>
          <p:cNvCxnSpPr>
            <a:cxnSpLocks/>
            <a:stCxn id="50" idx="3"/>
            <a:endCxn id="43" idx="1"/>
          </p:cNvCxnSpPr>
          <p:nvPr/>
        </p:nvCxnSpPr>
        <p:spPr>
          <a:xfrm>
            <a:off x="9297988" y="5052874"/>
            <a:ext cx="1204912" cy="164560"/>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コネクタ: カギ線 46">
            <a:extLst>
              <a:ext uri="{FF2B5EF4-FFF2-40B4-BE49-F238E27FC236}">
                <a16:creationId xmlns:a16="http://schemas.microsoft.com/office/drawing/2014/main" id="{FF342492-512F-F51F-1AEC-0616FDEAD48A}"/>
              </a:ext>
            </a:extLst>
          </p:cNvPr>
          <p:cNvCxnSpPr>
            <a:cxnSpLocks/>
            <a:stCxn id="51" idx="3"/>
            <a:endCxn id="44" idx="1"/>
          </p:cNvCxnSpPr>
          <p:nvPr/>
        </p:nvCxnSpPr>
        <p:spPr>
          <a:xfrm>
            <a:off x="9297988" y="5137049"/>
            <a:ext cx="1077912" cy="164560"/>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231A2B8F-32C0-EEB2-B018-B8BEE2EDAF71}"/>
              </a:ext>
            </a:extLst>
          </p:cNvPr>
          <p:cNvGrpSpPr/>
          <p:nvPr/>
        </p:nvGrpSpPr>
        <p:grpSpPr>
          <a:xfrm>
            <a:off x="9023349" y="4928506"/>
            <a:ext cx="274639" cy="248735"/>
            <a:chOff x="9023349" y="2621425"/>
            <a:chExt cx="274639" cy="248735"/>
          </a:xfrm>
        </p:grpSpPr>
        <p:sp>
          <p:nvSpPr>
            <p:cNvPr id="49" name="正方形/長方形 48">
              <a:extLst>
                <a:ext uri="{FF2B5EF4-FFF2-40B4-BE49-F238E27FC236}">
                  <a16:creationId xmlns:a16="http://schemas.microsoft.com/office/drawing/2014/main" id="{EC291CA2-3889-D32B-4339-AD65A2CD2959}"/>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9243A40A-6A65-19AB-5B49-99CF987C62E9}"/>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B1513CB2-EF7B-B87D-D2B1-8C9D1E3944F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2" name="グループ化 51">
            <a:extLst>
              <a:ext uri="{FF2B5EF4-FFF2-40B4-BE49-F238E27FC236}">
                <a16:creationId xmlns:a16="http://schemas.microsoft.com/office/drawing/2014/main" id="{38E8D319-8021-EAD0-6A1F-28FA6B2F1BA5}"/>
              </a:ext>
            </a:extLst>
          </p:cNvPr>
          <p:cNvGrpSpPr/>
          <p:nvPr/>
        </p:nvGrpSpPr>
        <p:grpSpPr>
          <a:xfrm>
            <a:off x="10118646" y="4389367"/>
            <a:ext cx="1420892" cy="1090626"/>
            <a:chOff x="10232946" y="2146825"/>
            <a:chExt cx="1420892" cy="1090626"/>
          </a:xfrm>
        </p:grpSpPr>
        <p:sp>
          <p:nvSpPr>
            <p:cNvPr id="53" name="正方形/長方形 52">
              <a:extLst>
                <a:ext uri="{FF2B5EF4-FFF2-40B4-BE49-F238E27FC236}">
                  <a16:creationId xmlns:a16="http://schemas.microsoft.com/office/drawing/2014/main" id="{EA74E197-5CE6-4834-8E3C-37D2C6A11C6C}"/>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3E0AD0D3-03BC-19B2-65D9-D62974DF586D}"/>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正方形/長方形 54">
              <a:extLst>
                <a:ext uri="{FF2B5EF4-FFF2-40B4-BE49-F238E27FC236}">
                  <a16:creationId xmlns:a16="http://schemas.microsoft.com/office/drawing/2014/main" id="{F2B46EFB-5BA5-5D87-AB16-080650833A1E}"/>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6FABEF86-9841-18DF-48F6-3FFE7877B267}"/>
                </a:ext>
              </a:extLst>
            </p:cNvPr>
            <p:cNvSpPr/>
            <p:nvPr/>
          </p:nvSpPr>
          <p:spPr>
            <a:xfrm>
              <a:off x="10547350" y="2747490"/>
              <a:ext cx="819150" cy="271476"/>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FS90R</a:t>
              </a:r>
              <a:endParaRPr kumimoji="1" lang="ja-JP" altLang="en-US">
                <a:solidFill>
                  <a:schemeClr val="tx1"/>
                </a:solidFill>
              </a:endParaRPr>
            </a:p>
          </p:txBody>
        </p:sp>
      </p:grpSp>
      <p:sp>
        <p:nvSpPr>
          <p:cNvPr id="123" name="テキスト ボックス 122">
            <a:extLst>
              <a:ext uri="{FF2B5EF4-FFF2-40B4-BE49-F238E27FC236}">
                <a16:creationId xmlns:a16="http://schemas.microsoft.com/office/drawing/2014/main" id="{426B596B-3060-6FA3-6556-689013A975FF}"/>
              </a:ext>
            </a:extLst>
          </p:cNvPr>
          <p:cNvSpPr txBox="1"/>
          <p:nvPr/>
        </p:nvSpPr>
        <p:spPr>
          <a:xfrm>
            <a:off x="8749030" y="1800552"/>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18 </a:t>
            </a:r>
            <a:r>
              <a:rPr kumimoji="1" lang="ja-JP" altLang="en-US"/>
              <a:t>へ</a:t>
            </a:r>
          </a:p>
        </p:txBody>
      </p:sp>
      <p:sp>
        <p:nvSpPr>
          <p:cNvPr id="124" name="テキスト ボックス 123">
            <a:extLst>
              <a:ext uri="{FF2B5EF4-FFF2-40B4-BE49-F238E27FC236}">
                <a16:creationId xmlns:a16="http://schemas.microsoft.com/office/drawing/2014/main" id="{CCCA3AB3-3C72-9DA3-4CEE-ACF41C21487F}"/>
              </a:ext>
            </a:extLst>
          </p:cNvPr>
          <p:cNvSpPr txBox="1"/>
          <p:nvPr/>
        </p:nvSpPr>
        <p:spPr>
          <a:xfrm>
            <a:off x="8749030" y="5705378"/>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b="1">
              <a:solidFill>
                <a:schemeClr val="accent5">
                  <a:lumMod val="50000"/>
                </a:schemeClr>
              </a:solidFill>
            </a:endParaRPr>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12 </a:t>
            </a:r>
            <a:r>
              <a:rPr kumimoji="1" lang="ja-JP" altLang="en-US"/>
              <a:t>へ</a:t>
            </a:r>
          </a:p>
        </p:txBody>
      </p:sp>
    </p:spTree>
    <p:extLst>
      <p:ext uri="{BB962C8B-B14F-4D97-AF65-F5344CB8AC3E}">
        <p14:creationId xmlns:p14="http://schemas.microsoft.com/office/powerpoint/2010/main" val="4269975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C0BE6-96A5-61A0-8C61-766C881D6E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48F55A3-484D-2431-07B3-020F352BEC35}"/>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1/3</a:t>
            </a:r>
            <a:endParaRPr kumimoji="1" lang="ja-JP" altLang="en-US"/>
          </a:p>
        </p:txBody>
      </p:sp>
      <p:sp>
        <p:nvSpPr>
          <p:cNvPr id="4" name="スライド番号プレースホルダー 3">
            <a:extLst>
              <a:ext uri="{FF2B5EF4-FFF2-40B4-BE49-F238E27FC236}">
                <a16:creationId xmlns:a16="http://schemas.microsoft.com/office/drawing/2014/main" id="{0A8D2C31-E23C-4091-1E60-3E6A863585D1}"/>
              </a:ext>
            </a:extLst>
          </p:cNvPr>
          <p:cNvSpPr>
            <a:spLocks noGrp="1"/>
          </p:cNvSpPr>
          <p:nvPr>
            <p:ph type="sldNum" sz="quarter" idx="12"/>
          </p:nvPr>
        </p:nvSpPr>
        <p:spPr/>
        <p:txBody>
          <a:bodyPr/>
          <a:lstStyle/>
          <a:p>
            <a:fld id="{B5F5818E-48C7-4DC3-A621-BCAE8ECC8B39}" type="slidenum">
              <a:rPr kumimoji="1" lang="ja-JP" altLang="en-US" smtClean="0"/>
              <a:t>34</a:t>
            </a:fld>
            <a:endParaRPr kumimoji="1" lang="ja-JP" altLang="en-US"/>
          </a:p>
        </p:txBody>
      </p:sp>
      <p:grpSp>
        <p:nvGrpSpPr>
          <p:cNvPr id="18" name="グループ化 17">
            <a:extLst>
              <a:ext uri="{FF2B5EF4-FFF2-40B4-BE49-F238E27FC236}">
                <a16:creationId xmlns:a16="http://schemas.microsoft.com/office/drawing/2014/main" id="{A08906A5-FAD9-E7BF-B229-AF610353E355}"/>
              </a:ext>
            </a:extLst>
          </p:cNvPr>
          <p:cNvGrpSpPr/>
          <p:nvPr/>
        </p:nvGrpSpPr>
        <p:grpSpPr>
          <a:xfrm>
            <a:off x="440286" y="2181588"/>
            <a:ext cx="11305181" cy="1171373"/>
            <a:chOff x="496570" y="2313642"/>
            <a:chExt cx="7834630" cy="1171373"/>
          </a:xfrm>
        </p:grpSpPr>
        <p:sp>
          <p:nvSpPr>
            <p:cNvPr id="19" name="正方形/長方形 18">
              <a:extLst>
                <a:ext uri="{FF2B5EF4-FFF2-40B4-BE49-F238E27FC236}">
                  <a16:creationId xmlns:a16="http://schemas.microsoft.com/office/drawing/2014/main" id="{861455F3-330A-D457-378E-22D848959338}"/>
                </a:ext>
              </a:extLst>
            </p:cNvPr>
            <p:cNvSpPr/>
            <p:nvPr/>
          </p:nvSpPr>
          <p:spPr>
            <a:xfrm>
              <a:off x="496570" y="2599625"/>
              <a:ext cx="7834630" cy="88539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apt update</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apt install </a:t>
              </a:r>
              <a:r>
                <a:rPr lang="en-US" altLang="ja-JP" sz="1600" spc="-50">
                  <a:latin typeface="JuliaMono" panose="020B0609060300020004" pitchFamily="49" charset="-127"/>
                  <a:ea typeface="JuliaMono" panose="020B0609060300020004" pitchFamily="49" charset="-127"/>
                  <a:cs typeface="JuliaMono" panose="020B0609060300020004" pitchFamily="49" charset="-127"/>
                </a:rPr>
                <a:t>python-</a:t>
              </a:r>
              <a:r>
                <a:rPr lang="en-US" altLang="ja-JP" sz="1600" spc="-50" err="1">
                  <a:latin typeface="JuliaMono" panose="020B0609060300020004" pitchFamily="49" charset="-127"/>
                  <a:ea typeface="JuliaMono" panose="020B0609060300020004" pitchFamily="49" charset="-127"/>
                  <a:cs typeface="JuliaMono" panose="020B0609060300020004" pitchFamily="49" charset="-127"/>
                </a:rPr>
                <a:t>setuptools</a:t>
              </a:r>
              <a:r>
                <a:rPr lang="en-US" altLang="ja-JP" sz="1600" spc="-50">
                  <a:latin typeface="JuliaMono" panose="020B0609060300020004" pitchFamily="49" charset="-127"/>
                  <a:ea typeface="JuliaMono" panose="020B0609060300020004" pitchFamily="49" charset="-127"/>
                  <a:cs typeface="JuliaMono" panose="020B0609060300020004" pitchFamily="49" charset="-127"/>
                </a:rPr>
                <a:t> python3-setuptools build-essential</a:t>
              </a:r>
            </a:p>
          </p:txBody>
        </p:sp>
        <p:sp>
          <p:nvSpPr>
            <p:cNvPr id="20" name="正方形/長方形 19">
              <a:extLst>
                <a:ext uri="{FF2B5EF4-FFF2-40B4-BE49-F238E27FC236}">
                  <a16:creationId xmlns:a16="http://schemas.microsoft.com/office/drawing/2014/main" id="{BC537FC4-00A0-D445-3C95-6A6D4638E4A7}"/>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21" name="グループ化 20">
            <a:extLst>
              <a:ext uri="{FF2B5EF4-FFF2-40B4-BE49-F238E27FC236}">
                <a16:creationId xmlns:a16="http://schemas.microsoft.com/office/drawing/2014/main" id="{98E88BDF-E72E-EA78-57C2-3BCE690571AA}"/>
              </a:ext>
            </a:extLst>
          </p:cNvPr>
          <p:cNvGrpSpPr/>
          <p:nvPr/>
        </p:nvGrpSpPr>
        <p:grpSpPr>
          <a:xfrm>
            <a:off x="440286" y="4014832"/>
            <a:ext cx="11305181" cy="2020333"/>
            <a:chOff x="496570" y="2313642"/>
            <a:chExt cx="7834630" cy="2020333"/>
          </a:xfrm>
        </p:grpSpPr>
        <p:sp>
          <p:nvSpPr>
            <p:cNvPr id="22" name="正方形/長方形 21">
              <a:extLst>
                <a:ext uri="{FF2B5EF4-FFF2-40B4-BE49-F238E27FC236}">
                  <a16:creationId xmlns:a16="http://schemas.microsoft.com/office/drawing/2014/main" id="{279D315B-9D9F-5391-99FD-81D5AD740899}"/>
                </a:ext>
              </a:extLst>
            </p:cNvPr>
            <p:cNvSpPr/>
            <p:nvPr/>
          </p:nvSpPr>
          <p:spPr>
            <a:xfrm>
              <a:off x="496570" y="2636055"/>
              <a:ext cx="7834630" cy="169792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da-DK" altLang="ja-JP" sz="1600">
                  <a:latin typeface="JuliaMono" panose="020B0609060300020004" pitchFamily="49" charset="-127"/>
                  <a:ea typeface="JuliaMono" panose="020B0609060300020004" pitchFamily="49" charset="-127"/>
                  <a:cs typeface="JuliaMono" panose="020B0609060300020004" pitchFamily="49" charset="-127"/>
                </a:rPr>
                <a:t>wget https://github.com/joan2937/pigpio/archive/master.zip</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unzip master.zip</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cd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a:t>
              </a:r>
              <a:r>
                <a:rPr lang="en-US" altLang="ja-JP" sz="1600">
                  <a:latin typeface="JuliaMono" panose="020B0609060300020004" pitchFamily="49" charset="-127"/>
                  <a:ea typeface="JuliaMono" panose="020B0609060300020004" pitchFamily="49" charset="-127"/>
                  <a:cs typeface="JuliaMono" panose="020B0609060300020004" pitchFamily="49" charset="-127"/>
                </a:rPr>
                <a:t>-master</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make</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make install</a:t>
              </a:r>
            </a:p>
          </p:txBody>
        </p:sp>
        <p:sp>
          <p:nvSpPr>
            <p:cNvPr id="23" name="正方形/長方形 22">
              <a:extLst>
                <a:ext uri="{FF2B5EF4-FFF2-40B4-BE49-F238E27FC236}">
                  <a16:creationId xmlns:a16="http://schemas.microsoft.com/office/drawing/2014/main" id="{57991E28-BA05-EEE8-8325-C12EB5BEEEDE}"/>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3" name="テキスト ボックス 2">
            <a:extLst>
              <a:ext uri="{FF2B5EF4-FFF2-40B4-BE49-F238E27FC236}">
                <a16:creationId xmlns:a16="http://schemas.microsoft.com/office/drawing/2014/main" id="{B010ECC7-9313-F4A0-1184-DD5197E242D8}"/>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ソフトをインストールするために準備する</a:t>
            </a:r>
            <a:endParaRPr lang="en-US" altLang="ja-JP" sz="2400"/>
          </a:p>
        </p:txBody>
      </p:sp>
      <p:sp>
        <p:nvSpPr>
          <p:cNvPr id="6" name="テキスト ボックス 5">
            <a:extLst>
              <a:ext uri="{FF2B5EF4-FFF2-40B4-BE49-F238E27FC236}">
                <a16:creationId xmlns:a16="http://schemas.microsoft.com/office/drawing/2014/main" id="{52BC4432-7AED-1EED-90D4-910EE7CFAFC2}"/>
              </a:ext>
            </a:extLst>
          </p:cNvPr>
          <p:cNvSpPr txBox="1"/>
          <p:nvPr/>
        </p:nvSpPr>
        <p:spPr>
          <a:xfrm>
            <a:off x="440285" y="3505040"/>
            <a:ext cx="7834629" cy="501740"/>
          </a:xfrm>
          <a:prstGeom prst="rect">
            <a:avLst/>
          </a:prstGeom>
          <a:noFill/>
        </p:spPr>
        <p:txBody>
          <a:bodyPr wrap="square" rtlCol="0">
            <a:spAutoFit/>
          </a:bodyPr>
          <a:lstStyle/>
          <a:p>
            <a:pPr>
              <a:lnSpc>
                <a:spcPct val="120000"/>
              </a:lnSpc>
            </a:pPr>
            <a:r>
              <a:rPr lang="en-US" altLang="ja-JP" sz="2400"/>
              <a:t>2.</a:t>
            </a:r>
            <a:r>
              <a:rPr lang="ja-JP" altLang="en-US" sz="2400"/>
              <a:t> </a:t>
            </a:r>
            <a:r>
              <a:rPr lang="en-US" altLang="ja-JP" sz="2400"/>
              <a:t>GPIO</a:t>
            </a:r>
            <a:r>
              <a:rPr lang="ja-JP" altLang="en-US" sz="2400"/>
              <a:t>制御ソフト </a:t>
            </a:r>
            <a:r>
              <a:rPr lang="en-US" altLang="ja-JP" sz="2400"/>
              <a:t>“</a:t>
            </a:r>
            <a:r>
              <a:rPr lang="en-US" altLang="ja-JP" sz="2400" err="1"/>
              <a:t>pigpio</a:t>
            </a:r>
            <a:r>
              <a:rPr lang="en-US" altLang="ja-JP" sz="2400"/>
              <a:t>“ </a:t>
            </a:r>
            <a:r>
              <a:rPr lang="ja-JP" altLang="en-US" sz="2400"/>
              <a:t>をインストールする</a:t>
            </a:r>
            <a:endParaRPr lang="en-US" altLang="ja-JP" sz="2400"/>
          </a:p>
        </p:txBody>
      </p:sp>
    </p:spTree>
    <p:extLst>
      <p:ext uri="{BB962C8B-B14F-4D97-AF65-F5344CB8AC3E}">
        <p14:creationId xmlns:p14="http://schemas.microsoft.com/office/powerpoint/2010/main" val="1812269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D0C94F-CB93-1663-8DAE-B12F0FF45F14}"/>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2/3</a:t>
            </a:r>
            <a:endParaRPr kumimoji="1" lang="ja-JP" altLang="en-US"/>
          </a:p>
        </p:txBody>
      </p:sp>
      <p:sp>
        <p:nvSpPr>
          <p:cNvPr id="4" name="スライド番号プレースホルダー 3">
            <a:extLst>
              <a:ext uri="{FF2B5EF4-FFF2-40B4-BE49-F238E27FC236}">
                <a16:creationId xmlns:a16="http://schemas.microsoft.com/office/drawing/2014/main" id="{707D67B0-8603-D20D-EE23-A119C2DB4EF6}"/>
              </a:ext>
            </a:extLst>
          </p:cNvPr>
          <p:cNvSpPr>
            <a:spLocks noGrp="1"/>
          </p:cNvSpPr>
          <p:nvPr>
            <p:ph type="sldNum" sz="quarter" idx="12"/>
          </p:nvPr>
        </p:nvSpPr>
        <p:spPr/>
        <p:txBody>
          <a:bodyPr/>
          <a:lstStyle/>
          <a:p>
            <a:fld id="{B5F5818E-48C7-4DC3-A621-BCAE8ECC8B39}" type="slidenum">
              <a:rPr kumimoji="1" lang="ja-JP" altLang="en-US" smtClean="0"/>
              <a:t>35</a:t>
            </a:fld>
            <a:endParaRPr kumimoji="1" lang="ja-JP" altLang="en-US"/>
          </a:p>
        </p:txBody>
      </p:sp>
      <p:grpSp>
        <p:nvGrpSpPr>
          <p:cNvPr id="18" name="グループ化 17">
            <a:extLst>
              <a:ext uri="{FF2B5EF4-FFF2-40B4-BE49-F238E27FC236}">
                <a16:creationId xmlns:a16="http://schemas.microsoft.com/office/drawing/2014/main" id="{7640213E-EE7B-3AC6-DA29-CFE6738634F0}"/>
              </a:ext>
            </a:extLst>
          </p:cNvPr>
          <p:cNvGrpSpPr/>
          <p:nvPr/>
        </p:nvGrpSpPr>
        <p:grpSpPr>
          <a:xfrm>
            <a:off x="650700" y="2224123"/>
            <a:ext cx="8811561" cy="881294"/>
            <a:chOff x="496570" y="2313642"/>
            <a:chExt cx="7834630" cy="881294"/>
          </a:xfrm>
        </p:grpSpPr>
        <p:sp>
          <p:nvSpPr>
            <p:cNvPr id="19" name="正方形/長方形 18">
              <a:extLst>
                <a:ext uri="{FF2B5EF4-FFF2-40B4-BE49-F238E27FC236}">
                  <a16:creationId xmlns:a16="http://schemas.microsoft.com/office/drawing/2014/main" id="{2EF6A0C5-1B00-4874-5BD8-020CA6B676BF}"/>
                </a:ext>
              </a:extLst>
            </p:cNvPr>
            <p:cNvSpPr/>
            <p:nvPr/>
          </p:nvSpPr>
          <p:spPr>
            <a:xfrm>
              <a:off x="496570" y="2580390"/>
              <a:ext cx="7834630" cy="61454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nano /lib/</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systemd</a:t>
              </a:r>
              <a:r>
                <a:rPr lang="en-US" altLang="ja-JP" sz="1600">
                  <a:latin typeface="JuliaMono" panose="020B0609060300020004" pitchFamily="49" charset="-127"/>
                  <a:ea typeface="JuliaMono" panose="020B0609060300020004" pitchFamily="49" charset="-127"/>
                  <a:cs typeface="JuliaMono" panose="020B0609060300020004" pitchFamily="49" charset="-127"/>
                </a:rPr>
                <a:t>/system/</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pigpiod.service</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p:txBody>
        </p:sp>
        <p:sp>
          <p:nvSpPr>
            <p:cNvPr id="20" name="正方形/長方形 19">
              <a:extLst>
                <a:ext uri="{FF2B5EF4-FFF2-40B4-BE49-F238E27FC236}">
                  <a16:creationId xmlns:a16="http://schemas.microsoft.com/office/drawing/2014/main" id="{4916CDEE-82B0-F249-8B87-BEA0E7BFD416}"/>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21" name="グループ化 20">
            <a:extLst>
              <a:ext uri="{FF2B5EF4-FFF2-40B4-BE49-F238E27FC236}">
                <a16:creationId xmlns:a16="http://schemas.microsoft.com/office/drawing/2014/main" id="{2D5E510E-2135-05DF-C881-5743B07D6859}"/>
              </a:ext>
            </a:extLst>
          </p:cNvPr>
          <p:cNvGrpSpPr/>
          <p:nvPr/>
        </p:nvGrpSpPr>
        <p:grpSpPr>
          <a:xfrm>
            <a:off x="650699" y="3742823"/>
            <a:ext cx="8811561" cy="2849241"/>
            <a:chOff x="496570" y="2313642"/>
            <a:chExt cx="7834630" cy="2849241"/>
          </a:xfrm>
        </p:grpSpPr>
        <p:sp>
          <p:nvSpPr>
            <p:cNvPr id="22" name="正方形/長方形 21">
              <a:extLst>
                <a:ext uri="{FF2B5EF4-FFF2-40B4-BE49-F238E27FC236}">
                  <a16:creationId xmlns:a16="http://schemas.microsoft.com/office/drawing/2014/main" id="{41949C31-2D9C-91AB-70C5-85F3A0B29274}"/>
                </a:ext>
              </a:extLst>
            </p:cNvPr>
            <p:cNvSpPr/>
            <p:nvPr/>
          </p:nvSpPr>
          <p:spPr>
            <a:xfrm>
              <a:off x="496570" y="2650702"/>
              <a:ext cx="7834630" cy="251218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bIns="180000" rtlCol="0" anchor="ctr">
              <a:spAutoFit/>
            </a:bodyPr>
            <a:lstStyle/>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[Unit]</a:t>
              </a: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Description=Daemon required to control GPIO pins via </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[Service]</a:t>
              </a: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ExecStart</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usr</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/local/bin/</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ExecStop</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=/bin/</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 kill -s SIGKILL </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Type=forking</a:t>
              </a: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[Install]</a:t>
              </a: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WantedBy</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=multi-</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user.target</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23" name="正方形/長方形 22">
              <a:extLst>
                <a:ext uri="{FF2B5EF4-FFF2-40B4-BE49-F238E27FC236}">
                  <a16:creationId xmlns:a16="http://schemas.microsoft.com/office/drawing/2014/main" id="{B98366FD-905E-ABCF-7D03-6C78C8A832BC}"/>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ターミナルで利用できるエディタ </a:t>
              </a:r>
              <a:r>
                <a:rPr kumimoji="1" lang="en-US" altLang="ja-JP">
                  <a:solidFill>
                    <a:schemeClr val="bg1"/>
                  </a:solidFill>
                </a:rPr>
                <a:t>Nano </a:t>
              </a:r>
              <a:r>
                <a:rPr kumimoji="1" lang="ja-JP" altLang="en-US">
                  <a:solidFill>
                    <a:schemeClr val="bg1"/>
                  </a:solidFill>
                </a:rPr>
                <a:t>が立ち上がっている状態</a:t>
              </a:r>
            </a:p>
          </p:txBody>
        </p:sp>
      </p:grpSp>
      <p:sp>
        <p:nvSpPr>
          <p:cNvPr id="28" name="テキスト ボックス 27">
            <a:extLst>
              <a:ext uri="{FF2B5EF4-FFF2-40B4-BE49-F238E27FC236}">
                <a16:creationId xmlns:a16="http://schemas.microsoft.com/office/drawing/2014/main" id="{E38EFE03-46D1-780D-2D46-72734F7214D8}"/>
              </a:ext>
            </a:extLst>
          </p:cNvPr>
          <p:cNvSpPr txBox="1"/>
          <p:nvPr/>
        </p:nvSpPr>
        <p:spPr>
          <a:xfrm>
            <a:off x="9462261" y="5391735"/>
            <a:ext cx="2557646" cy="1200329"/>
          </a:xfrm>
          <a:prstGeom prst="rect">
            <a:avLst/>
          </a:prstGeom>
          <a:noFill/>
        </p:spPr>
        <p:txBody>
          <a:bodyPr wrap="square">
            <a:spAutoFit/>
          </a:bodyPr>
          <a:lstStyle/>
          <a:p>
            <a:r>
              <a:rPr lang="en-US" altLang="ja-JP" sz="2400"/>
              <a:t>Ctrl + C </a:t>
            </a:r>
            <a:r>
              <a:rPr lang="ja-JP" altLang="en-US" sz="2400"/>
              <a:t>で貼り付け</a:t>
            </a:r>
            <a:endParaRPr lang="en-US" altLang="ja-JP" sz="2400"/>
          </a:p>
          <a:p>
            <a:r>
              <a:rPr lang="en-US" altLang="ja-JP" sz="2400"/>
              <a:t>Ctrl</a:t>
            </a:r>
            <a:r>
              <a:rPr lang="ja-JP" altLang="en-US" sz="2400"/>
              <a:t> </a:t>
            </a:r>
            <a:r>
              <a:rPr lang="en-US" altLang="ja-JP" sz="2400"/>
              <a:t>+ S </a:t>
            </a:r>
            <a:r>
              <a:rPr lang="ja-JP" altLang="en-US" sz="2400"/>
              <a:t>で保存</a:t>
            </a:r>
            <a:endParaRPr lang="en-US" altLang="ja-JP" sz="2400"/>
          </a:p>
          <a:p>
            <a:r>
              <a:rPr lang="en-US" altLang="ja-JP" sz="2400"/>
              <a:t>Ctrl</a:t>
            </a:r>
            <a:r>
              <a:rPr lang="ja-JP" altLang="en-US" sz="2400"/>
              <a:t> </a:t>
            </a:r>
            <a:r>
              <a:rPr lang="en-US" altLang="ja-JP" sz="2400"/>
              <a:t>+ X </a:t>
            </a:r>
            <a:r>
              <a:rPr lang="ja-JP" altLang="en-US" sz="2400"/>
              <a:t>で閉じる</a:t>
            </a:r>
            <a:endParaRPr lang="en-US" altLang="ja-JP" sz="2400"/>
          </a:p>
        </p:txBody>
      </p:sp>
      <p:sp>
        <p:nvSpPr>
          <p:cNvPr id="3" name="テキスト ボックス 2">
            <a:extLst>
              <a:ext uri="{FF2B5EF4-FFF2-40B4-BE49-F238E27FC236}">
                <a16:creationId xmlns:a16="http://schemas.microsoft.com/office/drawing/2014/main" id="{B69845B9-59A0-85E2-8C97-5923415357A3}"/>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err="1"/>
              <a:t>pigpio</a:t>
            </a:r>
            <a:r>
              <a:rPr lang="en-US" altLang="ja-JP" sz="2400"/>
              <a:t> </a:t>
            </a:r>
            <a:r>
              <a:rPr lang="ja-JP" altLang="en-US" sz="2400"/>
              <a:t>を起動するための設定ファイルの作成</a:t>
            </a:r>
            <a:endParaRPr lang="en-US" altLang="ja-JP" sz="2400"/>
          </a:p>
        </p:txBody>
      </p:sp>
      <p:sp>
        <p:nvSpPr>
          <p:cNvPr id="6" name="二等辺三角形 5">
            <a:extLst>
              <a:ext uri="{FF2B5EF4-FFF2-40B4-BE49-F238E27FC236}">
                <a16:creationId xmlns:a16="http://schemas.microsoft.com/office/drawing/2014/main" id="{093A336C-B81E-EB0D-9987-E9C4D21AE9E2}"/>
              </a:ext>
            </a:extLst>
          </p:cNvPr>
          <p:cNvSpPr/>
          <p:nvPr/>
        </p:nvSpPr>
        <p:spPr>
          <a:xfrm rot="10800000">
            <a:off x="4329771" y="3348010"/>
            <a:ext cx="1453415" cy="154004"/>
          </a:xfrm>
          <a:prstGeom prst="triangle">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60914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00B91-32AF-3480-20A3-057CC31755D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E41CCA-7336-D131-89AA-55A5DEF6A6E7}"/>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3/3</a:t>
            </a:r>
            <a:endParaRPr kumimoji="1" lang="ja-JP" altLang="en-US"/>
          </a:p>
        </p:txBody>
      </p:sp>
      <p:sp>
        <p:nvSpPr>
          <p:cNvPr id="4" name="スライド番号プレースホルダー 3">
            <a:extLst>
              <a:ext uri="{FF2B5EF4-FFF2-40B4-BE49-F238E27FC236}">
                <a16:creationId xmlns:a16="http://schemas.microsoft.com/office/drawing/2014/main" id="{81FDC76E-0AFB-C271-096F-CE5A85075546}"/>
              </a:ext>
            </a:extLst>
          </p:cNvPr>
          <p:cNvSpPr>
            <a:spLocks noGrp="1"/>
          </p:cNvSpPr>
          <p:nvPr>
            <p:ph type="sldNum" sz="quarter" idx="12"/>
          </p:nvPr>
        </p:nvSpPr>
        <p:spPr/>
        <p:txBody>
          <a:bodyPr/>
          <a:lstStyle/>
          <a:p>
            <a:fld id="{B5F5818E-48C7-4DC3-A621-BCAE8ECC8B39}" type="slidenum">
              <a:rPr kumimoji="1" lang="ja-JP" altLang="en-US" smtClean="0"/>
              <a:t>36</a:t>
            </a:fld>
            <a:endParaRPr kumimoji="1" lang="ja-JP" altLang="en-US"/>
          </a:p>
        </p:txBody>
      </p:sp>
      <p:grpSp>
        <p:nvGrpSpPr>
          <p:cNvPr id="10" name="グループ化 9">
            <a:extLst>
              <a:ext uri="{FF2B5EF4-FFF2-40B4-BE49-F238E27FC236}">
                <a16:creationId xmlns:a16="http://schemas.microsoft.com/office/drawing/2014/main" id="{6F1CE805-4F47-FE38-0452-0A8D3D1DA3FD}"/>
              </a:ext>
            </a:extLst>
          </p:cNvPr>
          <p:cNvGrpSpPr/>
          <p:nvPr/>
        </p:nvGrpSpPr>
        <p:grpSpPr>
          <a:xfrm>
            <a:off x="609584" y="4539148"/>
            <a:ext cx="6997716" cy="1171373"/>
            <a:chOff x="496570" y="2313642"/>
            <a:chExt cx="7834630" cy="1171373"/>
          </a:xfrm>
        </p:grpSpPr>
        <p:sp>
          <p:nvSpPr>
            <p:cNvPr id="11" name="正方形/長方形 10">
              <a:extLst>
                <a:ext uri="{FF2B5EF4-FFF2-40B4-BE49-F238E27FC236}">
                  <a16:creationId xmlns:a16="http://schemas.microsoft.com/office/drawing/2014/main" id="{D96EA144-37BD-9DD4-B787-A05D230D76F2}"/>
                </a:ext>
              </a:extLst>
            </p:cNvPr>
            <p:cNvSpPr/>
            <p:nvPr/>
          </p:nvSpPr>
          <p:spPr>
            <a:xfrm>
              <a:off x="496570" y="2599625"/>
              <a:ext cx="7834630" cy="88539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dirty="0">
                  <a:solidFill>
                    <a:srgbClr val="16CE0C"/>
                  </a:solidFill>
                  <a:latin typeface="JuliaMono" panose="020B0609060300020004" pitchFamily="49" charset="-127"/>
                  <a:ea typeface="+mj-ea"/>
                  <a:cs typeface="JuliaMono" panose="020B0609060300020004" pitchFamily="49" charset="-127"/>
                </a:rPr>
                <a:t>ホスト名</a:t>
              </a:r>
              <a:r>
                <a:rPr lang="en-US" altLang="ja-JP" sz="16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 $ pigs SERVO 12 1550</a:t>
              </a:r>
            </a:p>
            <a:p>
              <a:pPr>
                <a:lnSpc>
                  <a:spcPct val="110000"/>
                </a:lnSpc>
              </a:pPr>
              <a:r>
                <a:rPr lang="en-US" altLang="ja-JP" sz="16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dirty="0">
                  <a:solidFill>
                    <a:srgbClr val="16CE0C"/>
                  </a:solidFill>
                  <a:latin typeface="JuliaMono" panose="020B0609060300020004" pitchFamily="49" charset="-127"/>
                  <a:cs typeface="JuliaMono" panose="020B0609060300020004" pitchFamily="49" charset="-127"/>
                </a:rPr>
                <a:t>ホスト名</a:t>
              </a:r>
              <a:r>
                <a:rPr lang="en-US" altLang="ja-JP" sz="16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dirty="0">
                  <a:latin typeface="JuliaMono" panose="020B0609060300020004" pitchFamily="49" charset="-127"/>
                  <a:ea typeface="JuliaMono" panose="020B0609060300020004" pitchFamily="49" charset="-127"/>
                  <a:cs typeface="JuliaMono" panose="020B0609060300020004" pitchFamily="49" charset="-127"/>
                </a:rPr>
                <a:t> $ pigs SERVO 18 900</a:t>
              </a:r>
            </a:p>
          </p:txBody>
        </p:sp>
        <p:sp>
          <p:nvSpPr>
            <p:cNvPr id="12" name="正方形/長方形 11">
              <a:extLst>
                <a:ext uri="{FF2B5EF4-FFF2-40B4-BE49-F238E27FC236}">
                  <a16:creationId xmlns:a16="http://schemas.microsoft.com/office/drawing/2014/main" id="{7D76F63D-C3B5-2E68-70E6-5CA409297602}"/>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3" name="グループ化 2">
            <a:extLst>
              <a:ext uri="{FF2B5EF4-FFF2-40B4-BE49-F238E27FC236}">
                <a16:creationId xmlns:a16="http://schemas.microsoft.com/office/drawing/2014/main" id="{ACE57309-C391-A627-DC5C-F1F9A896A201}"/>
              </a:ext>
            </a:extLst>
          </p:cNvPr>
          <p:cNvGrpSpPr/>
          <p:nvPr/>
        </p:nvGrpSpPr>
        <p:grpSpPr>
          <a:xfrm>
            <a:off x="609584" y="2147965"/>
            <a:ext cx="6997716" cy="1732629"/>
            <a:chOff x="496570" y="2313642"/>
            <a:chExt cx="7834630" cy="1732629"/>
          </a:xfrm>
        </p:grpSpPr>
        <p:sp>
          <p:nvSpPr>
            <p:cNvPr id="8" name="正方形/長方形 7">
              <a:extLst>
                <a:ext uri="{FF2B5EF4-FFF2-40B4-BE49-F238E27FC236}">
                  <a16:creationId xmlns:a16="http://schemas.microsoft.com/office/drawing/2014/main" id="{7B7DFF33-8116-16D3-0326-3F6D01620E4B}"/>
                </a:ext>
              </a:extLst>
            </p:cNvPr>
            <p:cNvSpPr/>
            <p:nvPr/>
          </p:nvSpPr>
          <p:spPr>
            <a:xfrm>
              <a:off x="496570" y="2620285"/>
              <a:ext cx="7834630" cy="142598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enable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start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pgrep</a:t>
              </a:r>
              <a:r>
                <a:rPr lang="en-US" altLang="ja-JP" sz="1600">
                  <a:latin typeface="JuliaMono" panose="020B0609060300020004" pitchFamily="49" charset="-127"/>
                  <a:ea typeface="JuliaMono" panose="020B0609060300020004" pitchFamily="49" charset="-127"/>
                  <a:cs typeface="JuliaMono" panose="020B0609060300020004" pitchFamily="49" charset="-127"/>
                </a:rPr>
                <a:t> –a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latin typeface="JuliaMono" panose="020B0609060300020004" pitchFamily="49" charset="-127"/>
                  <a:ea typeface="JuliaMono" panose="020B0609060300020004" pitchFamily="49" charset="-127"/>
                  <a:cs typeface="JuliaMono" panose="020B0609060300020004" pitchFamily="49" charset="-127"/>
                </a:rPr>
                <a:t>4442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usr</a:t>
              </a:r>
              <a:r>
                <a:rPr lang="en-US" altLang="ja-JP" sz="1600">
                  <a:latin typeface="JuliaMono" panose="020B0609060300020004" pitchFamily="49" charset="-127"/>
                  <a:ea typeface="JuliaMono" panose="020B0609060300020004" pitchFamily="49" charset="-127"/>
                  <a:cs typeface="JuliaMono" panose="020B0609060300020004" pitchFamily="49" charset="-127"/>
                </a:rPr>
                <a:t>/local/bin/</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数字＋文字列が表示されれば成功</a:t>
              </a:r>
              <a:endParaRPr lang="en-US" altLang="ja-JP" sz="1600">
                <a:solidFill>
                  <a:schemeClr val="accent4">
                    <a:lumMod val="50000"/>
                  </a:schemeClr>
                </a:solidFill>
                <a:latin typeface="+mj-ea"/>
                <a:ea typeface="+mj-ea"/>
                <a:cs typeface="JuliaMono" panose="020B0609060300020004" pitchFamily="49" charset="-127"/>
              </a:endParaRPr>
            </a:p>
          </p:txBody>
        </p:sp>
        <p:sp>
          <p:nvSpPr>
            <p:cNvPr id="9" name="正方形/長方形 8">
              <a:extLst>
                <a:ext uri="{FF2B5EF4-FFF2-40B4-BE49-F238E27FC236}">
                  <a16:creationId xmlns:a16="http://schemas.microsoft.com/office/drawing/2014/main" id="{98076607-74DF-3FFA-3222-90001F8D39C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13" name="テキスト ボックス 12">
            <a:extLst>
              <a:ext uri="{FF2B5EF4-FFF2-40B4-BE49-F238E27FC236}">
                <a16:creationId xmlns:a16="http://schemas.microsoft.com/office/drawing/2014/main" id="{BDCEEED3-A7B0-426C-48FD-687B7A77F15A}"/>
              </a:ext>
            </a:extLst>
          </p:cNvPr>
          <p:cNvSpPr txBox="1"/>
          <p:nvPr/>
        </p:nvSpPr>
        <p:spPr>
          <a:xfrm>
            <a:off x="440285" y="1624232"/>
            <a:ext cx="7834629" cy="501740"/>
          </a:xfrm>
          <a:prstGeom prst="rect">
            <a:avLst/>
          </a:prstGeom>
          <a:noFill/>
        </p:spPr>
        <p:txBody>
          <a:bodyPr wrap="square" rtlCol="0">
            <a:spAutoFit/>
          </a:bodyPr>
          <a:lstStyle/>
          <a:p>
            <a:pPr>
              <a:lnSpc>
                <a:spcPct val="120000"/>
              </a:lnSpc>
            </a:pPr>
            <a:r>
              <a:rPr lang="en-US" altLang="ja-JP" sz="2400"/>
              <a:t>1. </a:t>
            </a:r>
            <a:r>
              <a:rPr lang="en-US" altLang="ja-JP" sz="2400" err="1"/>
              <a:t>pigpio</a:t>
            </a:r>
            <a:r>
              <a:rPr lang="en-US" altLang="ja-JP" sz="2400"/>
              <a:t> </a:t>
            </a:r>
            <a:r>
              <a:rPr lang="ja-JP" altLang="en-US" sz="2400"/>
              <a:t>を永続的に起動する</a:t>
            </a:r>
            <a:endParaRPr lang="en-US" altLang="ja-JP" sz="2400"/>
          </a:p>
        </p:txBody>
      </p:sp>
      <p:sp>
        <p:nvSpPr>
          <p:cNvPr id="15" name="テキスト ボックス 14">
            <a:extLst>
              <a:ext uri="{FF2B5EF4-FFF2-40B4-BE49-F238E27FC236}">
                <a16:creationId xmlns:a16="http://schemas.microsoft.com/office/drawing/2014/main" id="{C62859D7-1443-A804-BF45-53015397A971}"/>
              </a:ext>
            </a:extLst>
          </p:cNvPr>
          <p:cNvSpPr txBox="1"/>
          <p:nvPr/>
        </p:nvSpPr>
        <p:spPr>
          <a:xfrm>
            <a:off x="440285" y="4028587"/>
            <a:ext cx="7834629" cy="501740"/>
          </a:xfrm>
          <a:prstGeom prst="rect">
            <a:avLst/>
          </a:prstGeom>
          <a:noFill/>
        </p:spPr>
        <p:txBody>
          <a:bodyPr wrap="square" rtlCol="0">
            <a:spAutoFit/>
          </a:bodyPr>
          <a:lstStyle/>
          <a:p>
            <a:pPr>
              <a:lnSpc>
                <a:spcPct val="120000"/>
              </a:lnSpc>
            </a:pPr>
            <a:r>
              <a:rPr lang="en-US" altLang="ja-JP" sz="2400"/>
              <a:t>2. </a:t>
            </a:r>
            <a:r>
              <a:rPr lang="ja-JP" altLang="en-US" sz="2400"/>
              <a:t>コマンドを利用して</a:t>
            </a:r>
            <a:r>
              <a:rPr lang="en-US" altLang="ja-JP" sz="2400"/>
              <a:t>PWM</a:t>
            </a:r>
            <a:r>
              <a:rPr lang="ja-JP" altLang="en-US" sz="2400"/>
              <a:t>パルスを生成し，サーボを動かす</a:t>
            </a:r>
            <a:endParaRPr lang="en-US" altLang="ja-JP" sz="2400"/>
          </a:p>
        </p:txBody>
      </p:sp>
      <p:sp>
        <p:nvSpPr>
          <p:cNvPr id="18" name="テキスト ボックス 17">
            <a:extLst>
              <a:ext uri="{FF2B5EF4-FFF2-40B4-BE49-F238E27FC236}">
                <a16:creationId xmlns:a16="http://schemas.microsoft.com/office/drawing/2014/main" id="{86F79EE3-32FA-1125-311B-778FFF532F4A}"/>
              </a:ext>
            </a:extLst>
          </p:cNvPr>
          <p:cNvSpPr txBox="1"/>
          <p:nvPr/>
        </p:nvSpPr>
        <p:spPr>
          <a:xfrm>
            <a:off x="516451" y="5771989"/>
            <a:ext cx="11229016" cy="943207"/>
          </a:xfrm>
          <a:prstGeom prst="rect">
            <a:avLst/>
          </a:prstGeom>
          <a:noFill/>
        </p:spPr>
        <p:txBody>
          <a:bodyPr wrap="square" rtlCol="0">
            <a:spAutoFit/>
          </a:bodyPr>
          <a:lstStyle/>
          <a:p>
            <a:pPr>
              <a:lnSpc>
                <a:spcPct val="120000"/>
              </a:lnSpc>
            </a:pPr>
            <a:r>
              <a:rPr lang="en-US" altLang="ja-JP" sz="2400">
                <a:highlight>
                  <a:srgbClr val="FFFF00"/>
                </a:highlight>
              </a:rPr>
              <a:t>pigs SERVO {GPIO</a:t>
            </a:r>
            <a:r>
              <a:rPr lang="ja-JP" altLang="en-US" sz="2400">
                <a:highlight>
                  <a:srgbClr val="FFFF00"/>
                </a:highlight>
              </a:rPr>
              <a:t>番号</a:t>
            </a:r>
            <a:r>
              <a:rPr lang="en-US" altLang="ja-JP" sz="2400">
                <a:highlight>
                  <a:srgbClr val="FFFF00"/>
                </a:highlight>
              </a:rPr>
              <a:t>} {</a:t>
            </a:r>
            <a:r>
              <a:rPr lang="ja-JP" altLang="en-US" sz="2400">
                <a:highlight>
                  <a:srgbClr val="FFFF00"/>
                </a:highlight>
              </a:rPr>
              <a:t>パルス幅</a:t>
            </a:r>
            <a:r>
              <a:rPr lang="en-US" altLang="ja-JP" sz="2400">
                <a:highlight>
                  <a:srgbClr val="FFFF00"/>
                </a:highlight>
              </a:rPr>
              <a:t>[</a:t>
            </a:r>
            <a:r>
              <a:rPr lang="en-US" altLang="ja-JP" sz="2400" err="1">
                <a:highlight>
                  <a:srgbClr val="FFFF00"/>
                </a:highlight>
              </a:rPr>
              <a:t>μs</a:t>
            </a:r>
            <a:r>
              <a:rPr lang="en-US" altLang="ja-JP" sz="2400">
                <a:highlight>
                  <a:srgbClr val="FFFF00"/>
                </a:highlight>
              </a:rPr>
              <a:t>]}</a:t>
            </a:r>
            <a:r>
              <a:rPr lang="en-US" altLang="ja-JP" sz="2400"/>
              <a:t> </a:t>
            </a:r>
            <a:r>
              <a:rPr lang="ja-JP" altLang="en-US" sz="2400"/>
              <a:t>という構文で指定パルス幅の</a:t>
            </a:r>
            <a:r>
              <a:rPr lang="en-US" altLang="ja-JP" sz="2400"/>
              <a:t>PWM</a:t>
            </a:r>
            <a:r>
              <a:rPr lang="ja-JP" altLang="en-US" sz="2400"/>
              <a:t>信号を生成できる</a:t>
            </a:r>
            <a:endParaRPr lang="en-US" altLang="ja-JP" sz="2400"/>
          </a:p>
          <a:p>
            <a:pPr>
              <a:lnSpc>
                <a:spcPct val="120000"/>
              </a:lnSpc>
            </a:pPr>
            <a:r>
              <a:rPr lang="en-US" altLang="ja-JP" sz="2400"/>
              <a:t>※ GPIO</a:t>
            </a:r>
            <a:r>
              <a:rPr lang="ja-JP" altLang="en-US" sz="2400"/>
              <a:t>番号 ≠ ピン番号なので注意</a:t>
            </a:r>
            <a:endParaRPr lang="en-US" altLang="ja-JP" sz="2400"/>
          </a:p>
        </p:txBody>
      </p:sp>
      <p:pic>
        <p:nvPicPr>
          <p:cNvPr id="20" name="図 19" descr="ダイアグラム&#10;&#10;AI 生成コンテンツは誤りを含む可能性があります。">
            <a:extLst>
              <a:ext uri="{FF2B5EF4-FFF2-40B4-BE49-F238E27FC236}">
                <a16:creationId xmlns:a16="http://schemas.microsoft.com/office/drawing/2014/main" id="{B3D177AD-F567-8F7C-F565-A65788027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631" y="3167601"/>
            <a:ext cx="4011836" cy="2558006"/>
          </a:xfrm>
          <a:prstGeom prst="rect">
            <a:avLst/>
          </a:prstGeom>
        </p:spPr>
      </p:pic>
      <p:cxnSp>
        <p:nvCxnSpPr>
          <p:cNvPr id="22" name="直線矢印コネクタ 21">
            <a:extLst>
              <a:ext uri="{FF2B5EF4-FFF2-40B4-BE49-F238E27FC236}">
                <a16:creationId xmlns:a16="http://schemas.microsoft.com/office/drawing/2014/main" id="{6189E26D-0D5C-C61D-B253-FA6B098AEC55}"/>
              </a:ext>
            </a:extLst>
          </p:cNvPr>
          <p:cNvCxnSpPr/>
          <p:nvPr/>
        </p:nvCxnSpPr>
        <p:spPr>
          <a:xfrm>
            <a:off x="8898467" y="3500120"/>
            <a:ext cx="618066" cy="0"/>
          </a:xfrm>
          <a:prstGeom prst="straightConnector1">
            <a:avLst/>
          </a:prstGeom>
          <a:ln w="15875" cap="rnd">
            <a:solidFill>
              <a:schemeClr val="accent5">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DF5B8A0-20F4-B173-445E-93B016134FA8}"/>
              </a:ext>
            </a:extLst>
          </p:cNvPr>
          <p:cNvSpPr txBox="1"/>
          <p:nvPr/>
        </p:nvSpPr>
        <p:spPr>
          <a:xfrm>
            <a:off x="8729899" y="3059668"/>
            <a:ext cx="1009650" cy="369332"/>
          </a:xfrm>
          <a:prstGeom prst="rect">
            <a:avLst/>
          </a:prstGeom>
          <a:noFill/>
        </p:spPr>
        <p:txBody>
          <a:bodyPr wrap="square" rtlCol="0">
            <a:spAutoFit/>
          </a:bodyPr>
          <a:lstStyle/>
          <a:p>
            <a:r>
              <a:rPr kumimoji="1" lang="ja-JP" altLang="en-US">
                <a:solidFill>
                  <a:schemeClr val="accent5">
                    <a:lumMod val="50000"/>
                  </a:schemeClr>
                </a:solidFill>
              </a:rPr>
              <a:t>パルス幅</a:t>
            </a:r>
          </a:p>
        </p:txBody>
      </p:sp>
      <p:sp>
        <p:nvSpPr>
          <p:cNvPr id="25" name="テキスト ボックス 24">
            <a:extLst>
              <a:ext uri="{FF2B5EF4-FFF2-40B4-BE49-F238E27FC236}">
                <a16:creationId xmlns:a16="http://schemas.microsoft.com/office/drawing/2014/main" id="{3513A6A4-1387-85DA-E7B3-86FCAEB8B3C7}"/>
              </a:ext>
            </a:extLst>
          </p:cNvPr>
          <p:cNvSpPr txBox="1"/>
          <p:nvPr/>
        </p:nvSpPr>
        <p:spPr>
          <a:xfrm>
            <a:off x="9516533" y="5417743"/>
            <a:ext cx="762000" cy="369332"/>
          </a:xfrm>
          <a:prstGeom prst="rect">
            <a:avLst/>
          </a:prstGeom>
          <a:noFill/>
        </p:spPr>
        <p:txBody>
          <a:bodyPr wrap="square" rtlCol="0">
            <a:spAutoFit/>
          </a:bodyPr>
          <a:lstStyle/>
          <a:p>
            <a:r>
              <a:rPr kumimoji="1" lang="en-US" altLang="ja-JP"/>
              <a:t>20 </a:t>
            </a:r>
            <a:r>
              <a:rPr kumimoji="1" lang="en-US" altLang="ja-JP" err="1"/>
              <a:t>ms</a:t>
            </a:r>
            <a:endParaRPr kumimoji="1" lang="ja-JP" altLang="en-US"/>
          </a:p>
        </p:txBody>
      </p:sp>
    </p:spTree>
    <p:extLst>
      <p:ext uri="{BB962C8B-B14F-4D97-AF65-F5344CB8AC3E}">
        <p14:creationId xmlns:p14="http://schemas.microsoft.com/office/powerpoint/2010/main" val="3287163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5E667-8DA7-3998-5236-FD86F53FB39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A1CF46C-4401-DD8C-C013-08EE51B0F3D2}"/>
              </a:ext>
            </a:extLst>
          </p:cNvPr>
          <p:cNvSpPr>
            <a:spLocks noGrp="1"/>
          </p:cNvSpPr>
          <p:nvPr>
            <p:ph type="title"/>
          </p:nvPr>
        </p:nvSpPr>
        <p:spPr/>
        <p:txBody>
          <a:bodyPr>
            <a:normAutofit/>
          </a:bodyPr>
          <a:lstStyle/>
          <a:p>
            <a:r>
              <a:rPr lang="ja-JP" altLang="en-US"/>
              <a:t>第</a:t>
            </a:r>
            <a:r>
              <a:rPr lang="en-US" altLang="ja-JP">
                <a:latin typeface="+mj-ea"/>
              </a:rPr>
              <a:t>3</a:t>
            </a:r>
            <a:r>
              <a:rPr lang="ja-JP" altLang="en-US"/>
              <a:t>週の目標：</a:t>
            </a:r>
            <a:endParaRPr kumimoji="1" lang="ja-JP" altLang="en-US"/>
          </a:p>
        </p:txBody>
      </p:sp>
      <p:sp>
        <p:nvSpPr>
          <p:cNvPr id="3" name="コンテンツ プレースホルダー 2">
            <a:extLst>
              <a:ext uri="{FF2B5EF4-FFF2-40B4-BE49-F238E27FC236}">
                <a16:creationId xmlns:a16="http://schemas.microsoft.com/office/drawing/2014/main" id="{2ABE0473-BD80-ADAB-F643-DC0BF422BD84}"/>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en-US" altLang="ja-JP"/>
              <a:t>SG90, FS90R</a:t>
            </a:r>
            <a:r>
              <a:rPr lang="ja-JP" altLang="en-US"/>
              <a:t>の仕様を理解する</a:t>
            </a:r>
            <a:endParaRPr lang="en-US" altLang="ja-JP"/>
          </a:p>
          <a:p>
            <a:pPr lvl="1"/>
            <a:r>
              <a:rPr lang="ja-JP" altLang="en-US"/>
              <a:t>全ての電子部品には“データシート”が存在する．探し出して読んでみる．</a:t>
            </a:r>
            <a:endParaRPr lang="en-US" altLang="ja-JP"/>
          </a:p>
          <a:p>
            <a:pPr lvl="1"/>
            <a:r>
              <a:rPr lang="ja-JP" altLang="en-US"/>
              <a:t>必要な電圧は？最大電流は？制御信号は？</a:t>
            </a:r>
            <a:endParaRPr lang="en-US" altLang="ja-JP"/>
          </a:p>
          <a:p>
            <a:pPr marL="514350" indent="-514350">
              <a:buFont typeface="+mj-lt"/>
              <a:buAutoNum type="arabicPeriod"/>
            </a:pPr>
            <a:r>
              <a:rPr lang="en-US" altLang="ja-JP" err="1"/>
              <a:t>VScode</a:t>
            </a:r>
            <a:r>
              <a:rPr lang="ja-JP" altLang="en-US"/>
              <a:t>から</a:t>
            </a:r>
            <a:r>
              <a:rPr lang="en-US" altLang="ja-JP"/>
              <a:t>SSH</a:t>
            </a:r>
            <a:r>
              <a:rPr lang="ja-JP" altLang="en-US"/>
              <a:t>接続を行う</a:t>
            </a:r>
            <a:endParaRPr lang="en-US" altLang="ja-JP"/>
          </a:p>
          <a:p>
            <a:pPr lvl="1"/>
            <a:r>
              <a:rPr lang="ja-JP" altLang="en-US"/>
              <a:t>「</a:t>
            </a:r>
            <a:r>
              <a:rPr lang="en-US" altLang="ja-JP" err="1"/>
              <a:t>VScode</a:t>
            </a:r>
            <a:r>
              <a:rPr lang="en-US" altLang="ja-JP"/>
              <a:t> SSH</a:t>
            </a:r>
            <a:r>
              <a:rPr lang="ja-JP" altLang="en-US"/>
              <a:t>」</a:t>
            </a:r>
            <a:r>
              <a:rPr lang="en-US" altLang="ja-JP"/>
              <a:t> </a:t>
            </a:r>
            <a:r>
              <a:rPr lang="ja-JP" altLang="en-US"/>
              <a:t>とかで検索してみよう．そんなに難しいことはない．</a:t>
            </a:r>
            <a:endParaRPr lang="en-US" altLang="ja-JP"/>
          </a:p>
          <a:p>
            <a:pPr marL="514350" indent="-514350">
              <a:buFont typeface="+mj-lt"/>
              <a:buAutoNum type="arabicPeriod"/>
            </a:pPr>
            <a:r>
              <a:rPr lang="en-US" altLang="ja-JP"/>
              <a:t>CAD</a:t>
            </a:r>
            <a:r>
              <a:rPr lang="ja-JP" altLang="en-US"/>
              <a:t>への取り込み完了</a:t>
            </a:r>
            <a:endParaRPr kumimoji="1" lang="en-US" altLang="ja-JP"/>
          </a:p>
          <a:p>
            <a:pPr marL="514350" indent="-514350">
              <a:buFont typeface="+mj-lt"/>
              <a:buAutoNum type="arabicPeriod"/>
            </a:pPr>
            <a:r>
              <a:rPr kumimoji="1" lang="ja-JP" altLang="en-US"/>
              <a:t>電装・メカの設計検討</a:t>
            </a:r>
            <a:endParaRPr kumimoji="1" lang="en-US" altLang="ja-JP"/>
          </a:p>
          <a:p>
            <a:pPr lvl="1"/>
            <a:r>
              <a:rPr lang="ja-JP" altLang="en-US"/>
              <a:t>ラズパイ・バッテリ・サーボを</a:t>
            </a:r>
            <a:r>
              <a:rPr lang="en-US" altLang="ja-JP"/>
              <a:t>CAD</a:t>
            </a:r>
            <a:r>
              <a:rPr lang="ja-JP" altLang="en-US"/>
              <a:t>に落とし込み，配置を検討する</a:t>
            </a:r>
            <a:endParaRPr lang="en-US" altLang="ja-JP"/>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FBCB9C54-E6FC-0CB8-7755-47906F6823A9}"/>
              </a:ext>
            </a:extLst>
          </p:cNvPr>
          <p:cNvSpPr>
            <a:spLocks noGrp="1"/>
          </p:cNvSpPr>
          <p:nvPr>
            <p:ph type="sldNum" sz="quarter" idx="12"/>
          </p:nvPr>
        </p:nvSpPr>
        <p:spPr/>
        <p:txBody>
          <a:bodyPr/>
          <a:lstStyle/>
          <a:p>
            <a:fld id="{B5F5818E-48C7-4DC3-A621-BCAE8ECC8B39}" type="slidenum">
              <a:rPr kumimoji="1" lang="ja-JP" altLang="en-US" smtClean="0"/>
              <a:t>37</a:t>
            </a:fld>
            <a:endParaRPr kumimoji="1" lang="ja-JP" altLang="en-US"/>
          </a:p>
        </p:txBody>
      </p:sp>
      <p:grpSp>
        <p:nvGrpSpPr>
          <p:cNvPr id="7" name="グループ化 6">
            <a:extLst>
              <a:ext uri="{FF2B5EF4-FFF2-40B4-BE49-F238E27FC236}">
                <a16:creationId xmlns:a16="http://schemas.microsoft.com/office/drawing/2014/main" id="{66873B2C-2B34-788A-2F28-45248522CFF8}"/>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6AC3EC46-B8E8-637E-397C-E79DFDA3B811}"/>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64BB9257-1056-319E-5158-07E3A09B0605}"/>
                </a:ext>
              </a:extLst>
            </p:cNvPr>
            <p:cNvSpPr/>
            <p:nvPr/>
          </p:nvSpPr>
          <p:spPr>
            <a:xfrm rot="14400000">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920730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57E10-9786-2E5F-AD75-C2E26DADB7A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44F0BFF-3001-3782-9B92-813428E9291A}"/>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63E0C582-D12E-1F21-5981-651EC4E2A221}"/>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FCC3BFD-F08A-DF05-9BAE-8F4DFD98AD19}"/>
              </a:ext>
            </a:extLst>
          </p:cNvPr>
          <p:cNvSpPr>
            <a:spLocks noGrp="1"/>
          </p:cNvSpPr>
          <p:nvPr>
            <p:ph type="sldNum" sz="quarter" idx="12"/>
          </p:nvPr>
        </p:nvSpPr>
        <p:spPr/>
        <p:txBody>
          <a:bodyPr/>
          <a:lstStyle/>
          <a:p>
            <a:fld id="{B5F5818E-48C7-4DC3-A621-BCAE8ECC8B39}" type="slidenum">
              <a:rPr kumimoji="1" lang="ja-JP" altLang="en-US" smtClean="0"/>
              <a:t>38</a:t>
            </a:fld>
            <a:endParaRPr kumimoji="1" lang="ja-JP" altLang="en-US"/>
          </a:p>
        </p:txBody>
      </p:sp>
    </p:spTree>
    <p:extLst>
      <p:ext uri="{BB962C8B-B14F-4D97-AF65-F5344CB8AC3E}">
        <p14:creationId xmlns:p14="http://schemas.microsoft.com/office/powerpoint/2010/main" val="3105005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54948-7E83-7000-F8BB-FFD917D71C6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D715E69-FAE0-B836-6EA3-F50799CC664D}"/>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791F2554-E090-2C68-9578-702DFF2DF612}"/>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b="1">
                <a:latin typeface="+mj-ea"/>
              </a:rPr>
              <a:t>第</a:t>
            </a:r>
            <a:r>
              <a:rPr lang="en-US" altLang="ja-JP" sz="2400" b="1">
                <a:latin typeface="+mj-ea"/>
              </a:rPr>
              <a:t>4</a:t>
            </a:r>
            <a:r>
              <a:rPr lang="ja-JP" altLang="en-US" sz="2400" b="1">
                <a:latin typeface="+mj-ea"/>
              </a:rPr>
              <a:t>週 </a:t>
            </a:r>
            <a:r>
              <a:rPr lang="en-US" altLang="ja-JP" sz="2400" b="1">
                <a:latin typeface="+mj-ea"/>
              </a:rPr>
              <a:t> [3D</a:t>
            </a:r>
            <a:r>
              <a:rPr lang="ja-JP" altLang="en-US" sz="2400" b="1">
                <a:latin typeface="+mj-ea"/>
              </a:rPr>
              <a:t>プリンタ講習・設計レビュー</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a:t>
            </a:r>
            <a:r>
              <a:rPr lang="en-US" altLang="ja-JP" sz="2400" b="1">
                <a:latin typeface="+mj-ea"/>
                <a:ea typeface="+mj-ea"/>
              </a:rPr>
              <a:t>		</a:t>
            </a:r>
            <a:r>
              <a:rPr lang="ja-JP" altLang="en-US" sz="2400" b="1">
                <a:latin typeface="+mj-ea"/>
              </a:rPr>
              <a:t>設計の修正</a:t>
            </a:r>
            <a:r>
              <a:rPr lang="en-US" altLang="ja-JP" sz="2400" b="1">
                <a:latin typeface="+mj-ea"/>
              </a:rPr>
              <a:t>1</a:t>
            </a:r>
          </a:p>
          <a:p>
            <a:pPr marL="0" indent="0">
              <a:lnSpc>
                <a:spcPct val="120000"/>
              </a:lnSpc>
              <a:spcBef>
                <a:spcPts val="0"/>
              </a:spcBef>
              <a:spcAft>
                <a:spcPts val="0"/>
              </a:spcAft>
              <a:buNone/>
            </a:pPr>
            <a:r>
              <a:rPr lang="en-US" altLang="ja-JP" sz="2400" b="1"/>
              <a:t>     ⁞</a:t>
            </a:r>
            <a:r>
              <a:rPr lang="en-US" altLang="ja-JP" sz="2400" b="1">
                <a:latin typeface="+mj-ea"/>
              </a:rPr>
              <a:t>			</a:t>
            </a:r>
            <a:r>
              <a:rPr lang="ja-JP" altLang="en-US" sz="2400" b="1">
                <a:latin typeface="+mj-ea"/>
              </a:rPr>
              <a:t>部品の製造</a:t>
            </a:r>
            <a:r>
              <a:rPr lang="en-US" altLang="ja-JP" sz="2400" b="1">
                <a:latin typeface="+mj-ea"/>
              </a:rPr>
              <a:t>1</a:t>
            </a:r>
            <a:r>
              <a:rPr lang="en-US" altLang="ja-JP" sz="2000" b="1">
                <a:latin typeface="+mj-ea"/>
              </a:rPr>
              <a:t>(3DP</a:t>
            </a:r>
            <a:r>
              <a:rPr lang="ja-JP" altLang="en-US" sz="2000" b="1">
                <a:latin typeface="+mj-ea"/>
              </a:rPr>
              <a:t>・はんだ付け</a:t>
            </a:r>
            <a:r>
              <a:rPr lang="en-US" altLang="ja-JP" sz="2000" b="1">
                <a:latin typeface="+mj-ea"/>
              </a:rPr>
              <a:t>)</a:t>
            </a:r>
            <a:endParaRPr lang="en-US" altLang="ja-JP" sz="2400" b="1">
              <a:latin typeface="+mj-ea"/>
            </a:endParaRP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C3489D25-CB6A-D502-CD98-2E501A7EEB64}"/>
              </a:ext>
            </a:extLst>
          </p:cNvPr>
          <p:cNvSpPr>
            <a:spLocks noGrp="1"/>
          </p:cNvSpPr>
          <p:nvPr>
            <p:ph type="sldNum" sz="quarter" idx="12"/>
          </p:nvPr>
        </p:nvSpPr>
        <p:spPr/>
        <p:txBody>
          <a:bodyPr/>
          <a:lstStyle/>
          <a:p>
            <a:fld id="{B5F5818E-48C7-4DC3-A621-BCAE8ECC8B39}" type="slidenum">
              <a:rPr kumimoji="1" lang="ja-JP" altLang="en-US" smtClean="0"/>
              <a:t>39</a:t>
            </a:fld>
            <a:endParaRPr kumimoji="1" lang="ja-JP" altLang="en-US"/>
          </a:p>
        </p:txBody>
      </p:sp>
    </p:spTree>
    <p:extLst>
      <p:ext uri="{BB962C8B-B14F-4D97-AF65-F5344CB8AC3E}">
        <p14:creationId xmlns:p14="http://schemas.microsoft.com/office/powerpoint/2010/main" val="4151981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1AF3D8-49A1-EBA2-11D4-5FFA6ADA36EF}"/>
              </a:ext>
            </a:extLst>
          </p:cNvPr>
          <p:cNvSpPr>
            <a:spLocks noGrp="1"/>
          </p:cNvSpPr>
          <p:nvPr>
            <p:ph type="title"/>
          </p:nvPr>
        </p:nvSpPr>
        <p:spPr>
          <a:xfrm>
            <a:off x="440286" y="702156"/>
            <a:ext cx="11170522" cy="926051"/>
          </a:xfrm>
        </p:spPr>
        <p:txBody>
          <a:bodyPr>
            <a:normAutofit/>
          </a:bodyPr>
          <a:lstStyle/>
          <a:p>
            <a:r>
              <a:rPr kumimoji="1" lang="ja-JP" altLang="en-US"/>
              <a:t>やること：遠隔操作ロボットの開発 </a:t>
            </a:r>
            <a:r>
              <a:rPr kumimoji="1" lang="en-US" altLang="ja-JP" sz="2400">
                <a:latin typeface="+mj-ea"/>
              </a:rPr>
              <a:t>(</a:t>
            </a:r>
            <a:r>
              <a:rPr kumimoji="1" lang="ja-JP" altLang="en-US" sz="2400">
                <a:latin typeface="+mj-ea"/>
              </a:rPr>
              <a:t>ほぼラジコン</a:t>
            </a:r>
            <a:r>
              <a:rPr kumimoji="1" lang="en-US" altLang="ja-JP" sz="24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68316708-E3ED-7CE6-C4D2-93E3A73E1A05}"/>
              </a:ext>
            </a:extLst>
          </p:cNvPr>
          <p:cNvSpPr>
            <a:spLocks noGrp="1"/>
          </p:cNvSpPr>
          <p:nvPr>
            <p:ph type="sldNum" sz="quarter" idx="12"/>
          </p:nvPr>
        </p:nvSpPr>
        <p:spPr/>
        <p:txBody>
          <a:bodyPr/>
          <a:lstStyle/>
          <a:p>
            <a:fld id="{B5F5818E-48C7-4DC3-A621-BCAE8ECC8B39}" type="slidenum">
              <a:rPr kumimoji="1" lang="ja-JP" altLang="en-US" smtClean="0"/>
              <a:t>4</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8854351B-E794-3933-02FC-1BC07ACA1901}"/>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748028" y="2757812"/>
            <a:ext cx="4642945" cy="3292507"/>
          </a:xfrm>
          <a:prstGeom prst="rect">
            <a:avLst/>
          </a:prstGeom>
        </p:spPr>
      </p:pic>
      <p:pic>
        <p:nvPicPr>
          <p:cNvPr id="8" name="図 7" descr="テーブル が含まれている画像&#10;&#10;AI 生成コンテンツは誤りを含む可能性があります。">
            <a:extLst>
              <a:ext uri="{FF2B5EF4-FFF2-40B4-BE49-F238E27FC236}">
                <a16:creationId xmlns:a16="http://schemas.microsoft.com/office/drawing/2014/main" id="{BA4B46E4-33E5-A2B0-8098-5234975AC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1025" y="1897003"/>
            <a:ext cx="4873495" cy="4866997"/>
          </a:xfrm>
          <a:prstGeom prst="rect">
            <a:avLst/>
          </a:prstGeom>
        </p:spPr>
      </p:pic>
      <p:sp>
        <p:nvSpPr>
          <p:cNvPr id="13" name="フリーフォーム: 図形 12">
            <a:extLst>
              <a:ext uri="{FF2B5EF4-FFF2-40B4-BE49-F238E27FC236}">
                <a16:creationId xmlns:a16="http://schemas.microsoft.com/office/drawing/2014/main" id="{8D882F15-314A-2399-90A7-5417E5FFD40B}"/>
              </a:ext>
            </a:extLst>
          </p:cNvPr>
          <p:cNvSpPr/>
          <p:nvPr/>
        </p:nvSpPr>
        <p:spPr>
          <a:xfrm>
            <a:off x="7662041" y="4590890"/>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
        <p:nvSpPr>
          <p:cNvPr id="14" name="二等辺三角形 13">
            <a:extLst>
              <a:ext uri="{FF2B5EF4-FFF2-40B4-BE49-F238E27FC236}">
                <a16:creationId xmlns:a16="http://schemas.microsoft.com/office/drawing/2014/main" id="{F663D4FA-1CEE-B688-0A39-BB743B1D025E}"/>
              </a:ext>
            </a:extLst>
          </p:cNvPr>
          <p:cNvSpPr/>
          <p:nvPr/>
        </p:nvSpPr>
        <p:spPr>
          <a:xfrm rot="5400000">
            <a:off x="5239406" y="3911659"/>
            <a:ext cx="1713186" cy="370489"/>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6F62AF8F-B643-F72A-F150-07984CA535FF}"/>
              </a:ext>
            </a:extLst>
          </p:cNvPr>
          <p:cNvSpPr txBox="1"/>
          <p:nvPr/>
        </p:nvSpPr>
        <p:spPr>
          <a:xfrm>
            <a:off x="488054" y="1874405"/>
            <a:ext cx="4902920" cy="954107"/>
          </a:xfrm>
          <a:prstGeom prst="rect">
            <a:avLst/>
          </a:prstGeom>
          <a:noFill/>
        </p:spPr>
        <p:txBody>
          <a:bodyPr wrap="square" rtlCol="0">
            <a:spAutoFit/>
          </a:bodyPr>
          <a:lstStyle/>
          <a:p>
            <a:r>
              <a:rPr kumimoji="1" lang="ja-JP" altLang="en-US" sz="2800">
                <a:latin typeface="+mj-ea"/>
                <a:ea typeface="+mj-ea"/>
              </a:rPr>
              <a:t>ロボットの素体</a:t>
            </a:r>
            <a:br>
              <a:rPr kumimoji="1" lang="en-US" altLang="ja-JP" sz="2800">
                <a:latin typeface="+mj-ea"/>
                <a:ea typeface="+mj-ea"/>
              </a:rPr>
            </a:br>
            <a:r>
              <a:rPr kumimoji="1" lang="en-US" altLang="ja-JP" sz="2800">
                <a:latin typeface="+mj-ea"/>
                <a:ea typeface="+mj-ea"/>
              </a:rPr>
              <a:t> = </a:t>
            </a:r>
            <a:r>
              <a:rPr kumimoji="1" lang="ja-JP" altLang="en-US" sz="2800">
                <a:latin typeface="+mj-ea"/>
                <a:ea typeface="+mj-ea"/>
              </a:rPr>
              <a:t>木製</a:t>
            </a:r>
            <a:r>
              <a:rPr kumimoji="1" lang="en-US" altLang="ja-JP" sz="2800">
                <a:latin typeface="+mj-ea"/>
                <a:ea typeface="+mj-ea"/>
              </a:rPr>
              <a:t>3D</a:t>
            </a:r>
            <a:r>
              <a:rPr kumimoji="1" lang="ja-JP" altLang="en-US" sz="2800">
                <a:latin typeface="+mj-ea"/>
                <a:ea typeface="+mj-ea"/>
              </a:rPr>
              <a:t>パズル </a:t>
            </a:r>
            <a:r>
              <a:rPr kumimoji="1" lang="en-US" altLang="ja-JP" sz="2800">
                <a:latin typeface="+mj-ea"/>
                <a:ea typeface="+mj-ea"/>
              </a:rPr>
              <a:t>UGEARS</a:t>
            </a:r>
            <a:endParaRPr kumimoji="1" lang="ja-JP" altLang="en-US" sz="2800">
              <a:latin typeface="+mj-ea"/>
              <a:ea typeface="+mj-ea"/>
            </a:endParaRPr>
          </a:p>
        </p:txBody>
      </p:sp>
      <p:sp>
        <p:nvSpPr>
          <p:cNvPr id="16" name="テキスト ボックス 15">
            <a:extLst>
              <a:ext uri="{FF2B5EF4-FFF2-40B4-BE49-F238E27FC236}">
                <a16:creationId xmlns:a16="http://schemas.microsoft.com/office/drawing/2014/main" id="{4F8E640D-5ABB-73EC-A9AC-2E4D40BEAAF9}"/>
              </a:ext>
            </a:extLst>
          </p:cNvPr>
          <p:cNvSpPr txBox="1"/>
          <p:nvPr/>
        </p:nvSpPr>
        <p:spPr>
          <a:xfrm>
            <a:off x="748028" y="5713366"/>
            <a:ext cx="3855346" cy="830997"/>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バネ・ゴムを動力として駆動</a:t>
            </a:r>
            <a:endParaRPr kumimoji="1" lang="en-US" altLang="ja-JP" sz="2400"/>
          </a:p>
          <a:p>
            <a:pPr marL="342900" indent="-342900">
              <a:buFont typeface="Wingdings" panose="05000000000000000000" pitchFamily="2" charset="2"/>
              <a:buChar char="ü"/>
            </a:pPr>
            <a:r>
              <a:rPr kumimoji="1" lang="ja-JP" altLang="en-US" sz="2400"/>
              <a:t>多くの可変機構を搭載</a:t>
            </a:r>
            <a:endParaRPr kumimoji="1" lang="en-US" altLang="ja-JP" sz="2400"/>
          </a:p>
        </p:txBody>
      </p:sp>
      <p:sp>
        <p:nvSpPr>
          <p:cNvPr id="17" name="テキスト ボックス 16">
            <a:extLst>
              <a:ext uri="{FF2B5EF4-FFF2-40B4-BE49-F238E27FC236}">
                <a16:creationId xmlns:a16="http://schemas.microsoft.com/office/drawing/2014/main" id="{26E48DA7-679F-D136-024B-6006F5A941E8}"/>
              </a:ext>
            </a:extLst>
          </p:cNvPr>
          <p:cNvSpPr txBox="1"/>
          <p:nvPr/>
        </p:nvSpPr>
        <p:spPr>
          <a:xfrm>
            <a:off x="5510046" y="2566902"/>
            <a:ext cx="1031002" cy="523220"/>
          </a:xfrm>
          <a:prstGeom prst="rect">
            <a:avLst/>
          </a:prstGeom>
          <a:noFill/>
        </p:spPr>
        <p:txBody>
          <a:bodyPr wrap="square" rtlCol="0">
            <a:spAutoFit/>
          </a:bodyPr>
          <a:lstStyle/>
          <a:p>
            <a:pPr algn="ctr"/>
            <a:r>
              <a:rPr kumimoji="1" lang="ja-JP" altLang="en-US" sz="2800">
                <a:latin typeface="+mj-ea"/>
                <a:ea typeface="+mj-ea"/>
              </a:rPr>
              <a:t>改造</a:t>
            </a:r>
          </a:p>
        </p:txBody>
      </p:sp>
      <p:sp>
        <p:nvSpPr>
          <p:cNvPr id="19" name="テキスト ボックス 18">
            <a:extLst>
              <a:ext uri="{FF2B5EF4-FFF2-40B4-BE49-F238E27FC236}">
                <a16:creationId xmlns:a16="http://schemas.microsoft.com/office/drawing/2014/main" id="{CCF91FE0-D4DF-356F-AEC0-8116B8B6235F}"/>
              </a:ext>
            </a:extLst>
          </p:cNvPr>
          <p:cNvSpPr txBox="1"/>
          <p:nvPr/>
        </p:nvSpPr>
        <p:spPr>
          <a:xfrm>
            <a:off x="8149938" y="5018577"/>
            <a:ext cx="3855346" cy="1569660"/>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モータ・バッテリ・コンピュータを追加</a:t>
            </a:r>
            <a:endParaRPr kumimoji="1" lang="en-US" altLang="ja-JP" sz="2400"/>
          </a:p>
          <a:p>
            <a:pPr marL="342900" indent="-342900">
              <a:buFont typeface="Wingdings" panose="05000000000000000000" pitchFamily="2" charset="2"/>
              <a:buChar char="ü"/>
            </a:pPr>
            <a:r>
              <a:rPr kumimoji="1" lang="ja-JP" altLang="en-US" sz="2400"/>
              <a:t>自律制御や遠隔操作用のプログラムの実装</a:t>
            </a:r>
            <a:endParaRPr kumimoji="1" lang="en-US" altLang="ja-JP" sz="2400"/>
          </a:p>
        </p:txBody>
      </p:sp>
    </p:spTree>
    <p:extLst>
      <p:ext uri="{BB962C8B-B14F-4D97-AF65-F5344CB8AC3E}">
        <p14:creationId xmlns:p14="http://schemas.microsoft.com/office/powerpoint/2010/main" val="2029598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162D0-0AAB-8DB0-53C6-D9ACDE5961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EF7ACB2-2375-C784-3941-7AD9A1DCB93A}"/>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C169F40E-7D51-11F5-C7B3-20D16FA46BE1}"/>
              </a:ext>
            </a:extLst>
          </p:cNvPr>
          <p:cNvSpPr>
            <a:spLocks noGrp="1"/>
          </p:cNvSpPr>
          <p:nvPr>
            <p:ph type="sldNum" sz="quarter" idx="12"/>
          </p:nvPr>
        </p:nvSpPr>
        <p:spPr/>
        <p:txBody>
          <a:bodyPr/>
          <a:lstStyle/>
          <a:p>
            <a:fld id="{B5F5818E-48C7-4DC3-A621-BCAE8ECC8B39}" type="slidenum">
              <a:rPr kumimoji="1" lang="ja-JP" altLang="en-US" smtClean="0"/>
              <a:t>40</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2E13333F-F040-34EB-A400-A9020E77E194}"/>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1859F6EC-9790-D8AA-7A56-0D55ED79BA1C}"/>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2629E88-E04C-DBBF-BE4B-3C7E79767E3D}"/>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67647620-2651-189F-4E86-EAA190A9041F}"/>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BC824646-AA43-5E7A-FD07-7019F061EC6A}"/>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3F15ED0B-31C8-48C8-A01B-C16C655CD20D}"/>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21FCCE77-61AB-5A2A-7862-4328C965FA59}"/>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08724FAB-0261-878C-CD3C-D693951B5B0A}"/>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7A8554E9-9C30-8ABD-0094-3C14AD3D9A48}"/>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B61023A-4B70-7285-6672-25C9C27E5734}"/>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146079B7-D998-B78D-542D-7C161F79821D}"/>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A5A82EF6-8540-51AA-BB4C-C57BF9BB53D7}"/>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D6A0D0F4-A52F-F929-FE61-899D005F3F77}"/>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47A8B578-A74C-710C-CD65-F2005DB711A0}"/>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8773057C-BE18-E9C5-C0E4-9F19F5024A65}"/>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CDD7B114-97EB-CF04-359E-ADA3BA79CFCF}"/>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09CD629A-CFE1-1113-E29A-3BFD0745F002}"/>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48D0586C-0340-1970-7740-78A61092FFA3}"/>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5EE51893-98E3-3A75-FF6F-747991ADF4F1}"/>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EAE78C1A-E081-B564-1335-EEEF64D5F83D}"/>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D125877D-3772-2FB4-2E7D-B678F502C9A7}"/>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5BA46F73-059F-C9FE-AB33-5AFE5E941D19}"/>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2B22647E-1A89-62BF-09AD-5B37AC9055F5}"/>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DFB895F3-0450-86F3-A640-6EE66E85FB74}"/>
              </a:ext>
            </a:extLst>
          </p:cNvPr>
          <p:cNvSpPr/>
          <p:nvPr/>
        </p:nvSpPr>
        <p:spPr>
          <a:xfrm>
            <a:off x="5531388" y="3798712"/>
            <a:ext cx="3722168" cy="1107491"/>
          </a:xfrm>
          <a:prstGeom prst="wedgeRectCallout">
            <a:avLst>
              <a:gd name="adj1" fmla="val 66650"/>
              <a:gd name="adj2" fmla="val -63453"/>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メカや基板を自在に作れる</a:t>
            </a:r>
            <a:br>
              <a:rPr kumimoji="1" lang="en-US" altLang="ja-JP" sz="2400">
                <a:solidFill>
                  <a:schemeClr val="tx1"/>
                </a:solidFill>
              </a:rPr>
            </a:br>
            <a:r>
              <a:rPr kumimoji="1" lang="ja-JP" altLang="en-US" sz="2400">
                <a:solidFill>
                  <a:schemeClr val="tx1"/>
                </a:solidFill>
              </a:rPr>
              <a:t>ようになりましょう</a:t>
            </a:r>
          </a:p>
        </p:txBody>
      </p:sp>
      <p:sp>
        <p:nvSpPr>
          <p:cNvPr id="16" name="テキスト ボックス 15">
            <a:extLst>
              <a:ext uri="{FF2B5EF4-FFF2-40B4-BE49-F238E27FC236}">
                <a16:creationId xmlns:a16="http://schemas.microsoft.com/office/drawing/2014/main" id="{5D72116B-29A1-304E-6A6A-AD7BCB722409}"/>
              </a:ext>
            </a:extLst>
          </p:cNvPr>
          <p:cNvSpPr txBox="1"/>
          <p:nvPr/>
        </p:nvSpPr>
        <p:spPr>
          <a:xfrm>
            <a:off x="8347664" y="1817939"/>
            <a:ext cx="1719202" cy="369332"/>
          </a:xfrm>
          <a:prstGeom prst="rect">
            <a:avLst/>
          </a:prstGeom>
          <a:noFill/>
        </p:spPr>
        <p:txBody>
          <a:bodyPr wrap="square" rtlCol="0">
            <a:spAutoFit/>
          </a:bodyPr>
          <a:lstStyle/>
          <a:p>
            <a:r>
              <a:rPr kumimoji="1" lang="ja-JP" altLang="en-US">
                <a:solidFill>
                  <a:schemeClr val="bg2">
                    <a:lumMod val="50000"/>
                  </a:schemeClr>
                </a:solidFill>
              </a:rPr>
              <a:t>今ここのへん</a:t>
            </a:r>
            <a:r>
              <a:rPr kumimoji="1" lang="en-US" altLang="ja-JP">
                <a:solidFill>
                  <a:schemeClr val="bg2">
                    <a:lumMod val="50000"/>
                  </a:schemeClr>
                </a:solidFill>
              </a:rPr>
              <a:t>…</a:t>
            </a:r>
            <a:r>
              <a:rPr kumimoji="1" lang="ja-JP" altLang="en-US">
                <a:solidFill>
                  <a:schemeClr val="bg2">
                    <a:lumMod val="50000"/>
                  </a:schemeClr>
                </a:solidFill>
              </a:rPr>
              <a:t>？</a:t>
            </a:r>
          </a:p>
        </p:txBody>
      </p:sp>
    </p:spTree>
    <p:extLst>
      <p:ext uri="{BB962C8B-B14F-4D97-AF65-F5344CB8AC3E}">
        <p14:creationId xmlns:p14="http://schemas.microsoft.com/office/powerpoint/2010/main" val="3134259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099CA-9D51-C236-FC83-00B8BB8E6DF3}"/>
              </a:ext>
            </a:extLst>
          </p:cNvPr>
          <p:cNvSpPr>
            <a:spLocks noGrp="1"/>
          </p:cNvSpPr>
          <p:nvPr>
            <p:ph type="title"/>
          </p:nvPr>
        </p:nvSpPr>
        <p:spPr/>
        <p:txBody>
          <a:bodyPr/>
          <a:lstStyle/>
          <a:p>
            <a:r>
              <a:rPr kumimoji="1" lang="en-US" altLang="ja-JP">
                <a:latin typeface="+mj-ea"/>
              </a:rPr>
              <a:t>3D</a:t>
            </a:r>
            <a:r>
              <a:rPr kumimoji="1" lang="ja-JP" altLang="en-US">
                <a:latin typeface="+mj-ea"/>
              </a:rPr>
              <a:t>プリンター</a:t>
            </a:r>
          </a:p>
        </p:txBody>
      </p:sp>
      <p:sp>
        <p:nvSpPr>
          <p:cNvPr id="4" name="スライド番号プレースホルダー 3">
            <a:extLst>
              <a:ext uri="{FF2B5EF4-FFF2-40B4-BE49-F238E27FC236}">
                <a16:creationId xmlns:a16="http://schemas.microsoft.com/office/drawing/2014/main" id="{335B2B39-1424-EEB3-3E9E-474B1E038272}"/>
              </a:ext>
            </a:extLst>
          </p:cNvPr>
          <p:cNvSpPr>
            <a:spLocks noGrp="1"/>
          </p:cNvSpPr>
          <p:nvPr>
            <p:ph type="sldNum" sz="quarter" idx="12"/>
          </p:nvPr>
        </p:nvSpPr>
        <p:spPr/>
        <p:txBody>
          <a:bodyPr/>
          <a:lstStyle/>
          <a:p>
            <a:fld id="{B5F5818E-48C7-4DC3-A621-BCAE8ECC8B39}" type="slidenum">
              <a:rPr kumimoji="1" lang="ja-JP" altLang="en-US" smtClean="0"/>
              <a:t>41</a:t>
            </a:fld>
            <a:endParaRPr kumimoji="1" lang="ja-JP" altLang="en-US"/>
          </a:p>
        </p:txBody>
      </p:sp>
      <p:pic>
        <p:nvPicPr>
          <p:cNvPr id="5" name="図 4">
            <a:extLst>
              <a:ext uri="{FF2B5EF4-FFF2-40B4-BE49-F238E27FC236}">
                <a16:creationId xmlns:a16="http://schemas.microsoft.com/office/drawing/2014/main" id="{C5A94C2B-C210-87C1-1982-FDC68C771675}"/>
              </a:ext>
            </a:extLst>
          </p:cNvPr>
          <p:cNvPicPr>
            <a:picLocks noChangeAspect="1"/>
          </p:cNvPicPr>
          <p:nvPr/>
        </p:nvPicPr>
        <p:blipFill>
          <a:blip r:embed="rId2"/>
          <a:stretch>
            <a:fillRect/>
          </a:stretch>
        </p:blipFill>
        <p:spPr>
          <a:xfrm>
            <a:off x="440286" y="1748741"/>
            <a:ext cx="3560986" cy="4846899"/>
          </a:xfrm>
          <a:prstGeom prst="rect">
            <a:avLst/>
          </a:prstGeom>
        </p:spPr>
      </p:pic>
      <p:sp>
        <p:nvSpPr>
          <p:cNvPr id="6" name="テキスト ボックス 5">
            <a:extLst>
              <a:ext uri="{FF2B5EF4-FFF2-40B4-BE49-F238E27FC236}">
                <a16:creationId xmlns:a16="http://schemas.microsoft.com/office/drawing/2014/main" id="{16B8FD45-EDF1-773E-2E81-05420209B537}"/>
              </a:ext>
            </a:extLst>
          </p:cNvPr>
          <p:cNvSpPr txBox="1"/>
          <p:nvPr/>
        </p:nvSpPr>
        <p:spPr>
          <a:xfrm>
            <a:off x="4092574" y="1663204"/>
            <a:ext cx="3496559" cy="646331"/>
          </a:xfrm>
          <a:prstGeom prst="rect">
            <a:avLst/>
          </a:prstGeom>
          <a:noFill/>
        </p:spPr>
        <p:txBody>
          <a:bodyPr wrap="square" rtlCol="0">
            <a:spAutoFit/>
          </a:bodyPr>
          <a:lstStyle/>
          <a:p>
            <a:r>
              <a:rPr kumimoji="1" lang="en-US" altLang="ja-JP" sz="3600"/>
              <a:t>Bambu Lab X1C</a:t>
            </a:r>
            <a:endParaRPr kumimoji="1" lang="ja-JP" altLang="en-US" sz="3600"/>
          </a:p>
        </p:txBody>
      </p:sp>
      <p:sp>
        <p:nvSpPr>
          <p:cNvPr id="3" name="テキスト ボックス 2">
            <a:extLst>
              <a:ext uri="{FF2B5EF4-FFF2-40B4-BE49-F238E27FC236}">
                <a16:creationId xmlns:a16="http://schemas.microsoft.com/office/drawing/2014/main" id="{66698A55-B097-692D-D232-3AF0A0844956}"/>
              </a:ext>
            </a:extLst>
          </p:cNvPr>
          <p:cNvSpPr txBox="1"/>
          <p:nvPr/>
        </p:nvSpPr>
        <p:spPr>
          <a:xfrm>
            <a:off x="4228508" y="2266433"/>
            <a:ext cx="5617483" cy="954107"/>
          </a:xfrm>
          <a:prstGeom prst="rect">
            <a:avLst/>
          </a:prstGeom>
          <a:noFill/>
        </p:spPr>
        <p:txBody>
          <a:bodyPr wrap="square" rtlCol="0">
            <a:spAutoFit/>
          </a:bodyPr>
          <a:lstStyle/>
          <a:p>
            <a:r>
              <a:rPr kumimoji="1" lang="en-US" altLang="ja-JP" sz="2800"/>
              <a:t> - 4</a:t>
            </a:r>
            <a:r>
              <a:rPr kumimoji="1" lang="ja-JP" altLang="en-US" sz="2800"/>
              <a:t>色同時印刷可能！</a:t>
            </a:r>
            <a:endParaRPr kumimoji="1" lang="en-US" altLang="ja-JP" sz="2800"/>
          </a:p>
          <a:p>
            <a:r>
              <a:rPr kumimoji="1" lang="en-US" altLang="ja-JP" sz="2800"/>
              <a:t> - </a:t>
            </a:r>
            <a:r>
              <a:rPr kumimoji="1" lang="ja-JP" altLang="en-US" sz="2800"/>
              <a:t>誰でも簡単に使える！</a:t>
            </a:r>
            <a:endParaRPr kumimoji="1" lang="en-US" altLang="ja-JP" sz="2800"/>
          </a:p>
        </p:txBody>
      </p:sp>
      <p:pic>
        <p:nvPicPr>
          <p:cNvPr id="8" name="図 7" descr="文字が書かれている&#10;&#10;AI 生成コンテンツは誤りを含む可能性があります。">
            <a:extLst>
              <a:ext uri="{FF2B5EF4-FFF2-40B4-BE49-F238E27FC236}">
                <a16:creationId xmlns:a16="http://schemas.microsoft.com/office/drawing/2014/main" id="{512C2040-DAEE-5742-A652-F062DBD5C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305" y="3801113"/>
            <a:ext cx="1729162" cy="1729162"/>
          </a:xfrm>
          <a:prstGeom prst="rect">
            <a:avLst/>
          </a:prstGeom>
        </p:spPr>
      </p:pic>
      <p:pic>
        <p:nvPicPr>
          <p:cNvPr id="14" name="図 13" descr="ロゴ, アイコン, 会社名&#10;&#10;AI 生成コンテンツは誤りを含む可能性があります。">
            <a:extLst>
              <a:ext uri="{FF2B5EF4-FFF2-40B4-BE49-F238E27FC236}">
                <a16:creationId xmlns:a16="http://schemas.microsoft.com/office/drawing/2014/main" id="{0447F6EF-21DF-4BCE-5E28-14A3DFEA4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035" y="3142292"/>
            <a:ext cx="3259920" cy="3259918"/>
          </a:xfrm>
          <a:prstGeom prst="rect">
            <a:avLst/>
          </a:prstGeom>
        </p:spPr>
      </p:pic>
      <p:cxnSp>
        <p:nvCxnSpPr>
          <p:cNvPr id="16" name="直線コネクタ 15">
            <a:extLst>
              <a:ext uri="{FF2B5EF4-FFF2-40B4-BE49-F238E27FC236}">
                <a16:creationId xmlns:a16="http://schemas.microsoft.com/office/drawing/2014/main" id="{2089AE31-1F35-6C91-60D2-56936DEE13AB}"/>
              </a:ext>
            </a:extLst>
          </p:cNvPr>
          <p:cNvCxnSpPr>
            <a:cxnSpLocks/>
          </p:cNvCxnSpPr>
          <p:nvPr/>
        </p:nvCxnSpPr>
        <p:spPr>
          <a:xfrm>
            <a:off x="4158343" y="4590270"/>
            <a:ext cx="1864388" cy="0"/>
          </a:xfrm>
          <a:prstGeom prst="line">
            <a:avLst/>
          </a:prstGeom>
          <a:ln w="28575" cap="rnd">
            <a:solidFill>
              <a:schemeClr val="tx1"/>
            </a:solidFill>
            <a:prstDash val="sysDash"/>
            <a:headEnd type="arrow" w="lg" len="lg"/>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889F505-7F3D-3EE2-ABC1-00DAAECCA97E}"/>
              </a:ext>
            </a:extLst>
          </p:cNvPr>
          <p:cNvSpPr txBox="1"/>
          <p:nvPr/>
        </p:nvSpPr>
        <p:spPr>
          <a:xfrm>
            <a:off x="4378056" y="5299443"/>
            <a:ext cx="1329620" cy="461665"/>
          </a:xfrm>
          <a:prstGeom prst="rect">
            <a:avLst/>
          </a:prstGeom>
          <a:noFill/>
        </p:spPr>
        <p:txBody>
          <a:bodyPr wrap="square" rtlCol="0">
            <a:spAutoFit/>
          </a:bodyPr>
          <a:lstStyle/>
          <a:p>
            <a:pPr algn="ctr"/>
            <a:r>
              <a:rPr kumimoji="1" lang="en-US" altLang="ja-JP" sz="2400">
                <a:latin typeface="+mj-ea"/>
                <a:ea typeface="+mj-ea"/>
              </a:rPr>
              <a:t>~.gz</a:t>
            </a:r>
            <a:endParaRPr kumimoji="1" lang="ja-JP" altLang="en-US" sz="2400">
              <a:latin typeface="+mj-ea"/>
              <a:ea typeface="+mj-ea"/>
            </a:endParaRPr>
          </a:p>
        </p:txBody>
      </p:sp>
      <p:sp>
        <p:nvSpPr>
          <p:cNvPr id="18" name="テキスト ボックス 17">
            <a:extLst>
              <a:ext uri="{FF2B5EF4-FFF2-40B4-BE49-F238E27FC236}">
                <a16:creationId xmlns:a16="http://schemas.microsoft.com/office/drawing/2014/main" id="{F18DE897-F205-3F85-16CB-2A33050B5450}"/>
              </a:ext>
            </a:extLst>
          </p:cNvPr>
          <p:cNvSpPr txBox="1"/>
          <p:nvPr/>
        </p:nvSpPr>
        <p:spPr>
          <a:xfrm>
            <a:off x="4378055" y="4856515"/>
            <a:ext cx="1407425" cy="461665"/>
          </a:xfrm>
          <a:prstGeom prst="rect">
            <a:avLst/>
          </a:prstGeom>
          <a:noFill/>
        </p:spPr>
        <p:txBody>
          <a:bodyPr wrap="square" rtlCol="0">
            <a:spAutoFit/>
          </a:bodyPr>
          <a:lstStyle/>
          <a:p>
            <a:pPr algn="ctr"/>
            <a:r>
              <a:rPr kumimoji="1" lang="en-US" altLang="ja-JP" sz="2400">
                <a:latin typeface="+mj-ea"/>
                <a:ea typeface="+mj-ea"/>
              </a:rPr>
              <a:t>G</a:t>
            </a:r>
            <a:r>
              <a:rPr kumimoji="1" lang="ja-JP" altLang="en-US" sz="2400">
                <a:latin typeface="+mj-ea"/>
                <a:ea typeface="+mj-ea"/>
              </a:rPr>
              <a:t>コード</a:t>
            </a:r>
          </a:p>
        </p:txBody>
      </p:sp>
      <p:sp>
        <p:nvSpPr>
          <p:cNvPr id="21" name="テキスト ボックス 20">
            <a:extLst>
              <a:ext uri="{FF2B5EF4-FFF2-40B4-BE49-F238E27FC236}">
                <a16:creationId xmlns:a16="http://schemas.microsoft.com/office/drawing/2014/main" id="{73BE0F8C-76C1-DE3C-211D-741FA6236D41}"/>
              </a:ext>
            </a:extLst>
          </p:cNvPr>
          <p:cNvSpPr txBox="1"/>
          <p:nvPr/>
        </p:nvSpPr>
        <p:spPr>
          <a:xfrm>
            <a:off x="4158343" y="3626151"/>
            <a:ext cx="1864388" cy="830997"/>
          </a:xfrm>
          <a:prstGeom prst="rect">
            <a:avLst/>
          </a:prstGeom>
          <a:noFill/>
        </p:spPr>
        <p:txBody>
          <a:bodyPr wrap="square" rtlCol="0">
            <a:spAutoFit/>
          </a:bodyPr>
          <a:lstStyle/>
          <a:p>
            <a:pPr algn="ctr"/>
            <a:r>
              <a:rPr kumimoji="1" lang="ja-JP" altLang="en-US" sz="2400">
                <a:latin typeface="+mj-ea"/>
                <a:ea typeface="+mj-ea"/>
              </a:rPr>
              <a:t>無線で</a:t>
            </a:r>
            <a:br>
              <a:rPr kumimoji="1" lang="en-US" altLang="ja-JP" sz="2400">
                <a:latin typeface="+mj-ea"/>
                <a:ea typeface="+mj-ea"/>
              </a:rPr>
            </a:br>
            <a:r>
              <a:rPr kumimoji="1" lang="ja-JP" altLang="en-US" sz="2400">
                <a:latin typeface="+mj-ea"/>
                <a:ea typeface="+mj-ea"/>
              </a:rPr>
              <a:t>データ送信</a:t>
            </a:r>
          </a:p>
        </p:txBody>
      </p:sp>
      <p:cxnSp>
        <p:nvCxnSpPr>
          <p:cNvPr id="22" name="直線コネクタ 21">
            <a:extLst>
              <a:ext uri="{FF2B5EF4-FFF2-40B4-BE49-F238E27FC236}">
                <a16:creationId xmlns:a16="http://schemas.microsoft.com/office/drawing/2014/main" id="{CE04F59D-1D6E-2E17-7E81-E158759D97ED}"/>
              </a:ext>
            </a:extLst>
          </p:cNvPr>
          <p:cNvCxnSpPr>
            <a:cxnSpLocks/>
          </p:cNvCxnSpPr>
          <p:nvPr/>
        </p:nvCxnSpPr>
        <p:spPr>
          <a:xfrm>
            <a:off x="8017258" y="4755351"/>
            <a:ext cx="1864388" cy="0"/>
          </a:xfrm>
          <a:prstGeom prst="line">
            <a:avLst/>
          </a:prstGeom>
          <a:ln w="28575" cap="rnd">
            <a:solidFill>
              <a:schemeClr val="tx1"/>
            </a:solidFill>
            <a:prstDash val="solid"/>
            <a:headEnd type="arrow" w="lg" len="lg"/>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A6414B-A3E7-2B5B-EED3-82C9E40AA7A9}"/>
              </a:ext>
            </a:extLst>
          </p:cNvPr>
          <p:cNvCxnSpPr>
            <a:cxnSpLocks/>
          </p:cNvCxnSpPr>
          <p:nvPr/>
        </p:nvCxnSpPr>
        <p:spPr>
          <a:xfrm>
            <a:off x="8017258" y="4448304"/>
            <a:ext cx="1864388" cy="0"/>
          </a:xfrm>
          <a:prstGeom prst="line">
            <a:avLst/>
          </a:prstGeom>
          <a:ln w="28575" cap="rnd">
            <a:solidFill>
              <a:schemeClr val="tx1"/>
            </a:solidFill>
            <a:prstDash val="solid"/>
            <a:headEnd type="arrow" w="lg" len="lg"/>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CAF4A180-5F7A-B608-531F-1ED55F3211C4}"/>
              </a:ext>
            </a:extLst>
          </p:cNvPr>
          <p:cNvSpPr txBox="1"/>
          <p:nvPr/>
        </p:nvSpPr>
        <p:spPr>
          <a:xfrm>
            <a:off x="8245739" y="3463784"/>
            <a:ext cx="1635907" cy="830997"/>
          </a:xfrm>
          <a:prstGeom prst="rect">
            <a:avLst/>
          </a:prstGeom>
          <a:noFill/>
        </p:spPr>
        <p:txBody>
          <a:bodyPr wrap="square" rtlCol="0">
            <a:spAutoFit/>
          </a:bodyPr>
          <a:lstStyle/>
          <a:p>
            <a:pPr algn="ctr"/>
            <a:r>
              <a:rPr kumimoji="1" lang="en-US" altLang="ja-JP" sz="2400">
                <a:latin typeface="+mj-ea"/>
                <a:ea typeface="+mj-ea"/>
              </a:rPr>
              <a:t>3D</a:t>
            </a:r>
            <a:r>
              <a:rPr kumimoji="1" lang="ja-JP" altLang="en-US" sz="2400">
                <a:latin typeface="+mj-ea"/>
                <a:ea typeface="+mj-ea"/>
              </a:rPr>
              <a:t>モデルのエクスポート</a:t>
            </a:r>
          </a:p>
        </p:txBody>
      </p:sp>
      <p:sp>
        <p:nvSpPr>
          <p:cNvPr id="25" name="テキスト ボックス 24">
            <a:extLst>
              <a:ext uri="{FF2B5EF4-FFF2-40B4-BE49-F238E27FC236}">
                <a16:creationId xmlns:a16="http://schemas.microsoft.com/office/drawing/2014/main" id="{1FCE29CB-BF2E-12D8-21C4-F9BBB0649366}"/>
              </a:ext>
            </a:extLst>
          </p:cNvPr>
          <p:cNvSpPr txBox="1"/>
          <p:nvPr/>
        </p:nvSpPr>
        <p:spPr>
          <a:xfrm>
            <a:off x="8354086" y="5318180"/>
            <a:ext cx="1329620" cy="830997"/>
          </a:xfrm>
          <a:prstGeom prst="rect">
            <a:avLst/>
          </a:prstGeom>
          <a:noFill/>
        </p:spPr>
        <p:txBody>
          <a:bodyPr wrap="square" rtlCol="0">
            <a:spAutoFit/>
          </a:bodyPr>
          <a:lstStyle/>
          <a:p>
            <a:pPr algn="ctr"/>
            <a:r>
              <a:rPr kumimoji="1" lang="en-US" altLang="ja-JP" sz="2400">
                <a:latin typeface="+mj-ea"/>
                <a:ea typeface="+mj-ea"/>
              </a:rPr>
              <a:t>~.</a:t>
            </a:r>
            <a:r>
              <a:rPr kumimoji="1" lang="en-US" altLang="ja-JP" sz="2400" err="1">
                <a:latin typeface="+mj-ea"/>
                <a:ea typeface="+mj-ea"/>
              </a:rPr>
              <a:t>stl</a:t>
            </a:r>
            <a:br>
              <a:rPr kumimoji="1" lang="en-US" altLang="ja-JP" sz="2400">
                <a:latin typeface="+mj-ea"/>
                <a:ea typeface="+mj-ea"/>
              </a:rPr>
            </a:br>
            <a:r>
              <a:rPr kumimoji="1" lang="en-US" altLang="ja-JP" sz="2400">
                <a:latin typeface="+mj-ea"/>
                <a:ea typeface="+mj-ea"/>
              </a:rPr>
              <a:t>~.</a:t>
            </a:r>
            <a:r>
              <a:rPr kumimoji="1" lang="en-US" altLang="ja-JP" sz="2400" err="1">
                <a:latin typeface="+mj-ea"/>
                <a:ea typeface="+mj-ea"/>
              </a:rPr>
              <a:t>stp</a:t>
            </a:r>
            <a:endParaRPr kumimoji="1" lang="ja-JP" altLang="en-US" sz="2400">
              <a:latin typeface="+mj-ea"/>
              <a:ea typeface="+mj-ea"/>
            </a:endParaRPr>
          </a:p>
        </p:txBody>
      </p:sp>
      <p:sp>
        <p:nvSpPr>
          <p:cNvPr id="26" name="テキスト ボックス 25">
            <a:extLst>
              <a:ext uri="{FF2B5EF4-FFF2-40B4-BE49-F238E27FC236}">
                <a16:creationId xmlns:a16="http://schemas.microsoft.com/office/drawing/2014/main" id="{D7D8D8C7-0D90-557F-2C22-928949F7ADB5}"/>
              </a:ext>
            </a:extLst>
          </p:cNvPr>
          <p:cNvSpPr txBox="1"/>
          <p:nvPr/>
        </p:nvSpPr>
        <p:spPr>
          <a:xfrm>
            <a:off x="8078411" y="4888197"/>
            <a:ext cx="1880970" cy="461665"/>
          </a:xfrm>
          <a:prstGeom prst="rect">
            <a:avLst/>
          </a:prstGeom>
          <a:noFill/>
        </p:spPr>
        <p:txBody>
          <a:bodyPr wrap="square" rtlCol="0">
            <a:spAutoFit/>
          </a:bodyPr>
          <a:lstStyle/>
          <a:p>
            <a:pPr algn="ctr"/>
            <a:r>
              <a:rPr kumimoji="1" lang="ja-JP" altLang="en-US" sz="2400">
                <a:latin typeface="+mj-ea"/>
                <a:ea typeface="+mj-ea"/>
              </a:rPr>
              <a:t>いろんな形式</a:t>
            </a:r>
          </a:p>
        </p:txBody>
      </p:sp>
      <p:sp>
        <p:nvSpPr>
          <p:cNvPr id="27" name="テキスト ボックス 26">
            <a:extLst>
              <a:ext uri="{FF2B5EF4-FFF2-40B4-BE49-F238E27FC236}">
                <a16:creationId xmlns:a16="http://schemas.microsoft.com/office/drawing/2014/main" id="{BAB91A68-5371-9333-E80A-7B7B84374876}"/>
              </a:ext>
            </a:extLst>
          </p:cNvPr>
          <p:cNvSpPr txBox="1"/>
          <p:nvPr/>
        </p:nvSpPr>
        <p:spPr>
          <a:xfrm>
            <a:off x="6076807" y="5832678"/>
            <a:ext cx="2091176" cy="646331"/>
          </a:xfrm>
          <a:prstGeom prst="rect">
            <a:avLst/>
          </a:prstGeom>
          <a:noFill/>
        </p:spPr>
        <p:txBody>
          <a:bodyPr wrap="square" rtlCol="0">
            <a:spAutoFit/>
          </a:bodyPr>
          <a:lstStyle/>
          <a:p>
            <a:pPr algn="ctr"/>
            <a:r>
              <a:rPr kumimoji="1" lang="ja-JP" altLang="en-US" sz="3600">
                <a:solidFill>
                  <a:schemeClr val="accent5">
                    <a:lumMod val="50000"/>
                  </a:schemeClr>
                </a:solidFill>
                <a:latin typeface="+mj-ea"/>
                <a:ea typeface="+mj-ea"/>
              </a:rPr>
              <a:t>スライサー</a:t>
            </a:r>
          </a:p>
        </p:txBody>
      </p:sp>
    </p:spTree>
    <p:extLst>
      <p:ext uri="{BB962C8B-B14F-4D97-AF65-F5344CB8AC3E}">
        <p14:creationId xmlns:p14="http://schemas.microsoft.com/office/powerpoint/2010/main" val="794732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C1DF0-8451-C75F-07D8-D7B7D3CBA193}"/>
            </a:ext>
          </a:extLst>
        </p:cNvPr>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88A8C640-A266-68E2-514F-3523D8C97385}"/>
              </a:ext>
            </a:extLst>
          </p:cNvPr>
          <p:cNvGrpSpPr/>
          <p:nvPr/>
        </p:nvGrpSpPr>
        <p:grpSpPr>
          <a:xfrm>
            <a:off x="6308871" y="2189796"/>
            <a:ext cx="5296310" cy="3280242"/>
            <a:chOff x="6314498" y="2189796"/>
            <a:chExt cx="5296310" cy="3280242"/>
          </a:xfrm>
        </p:grpSpPr>
        <p:pic>
          <p:nvPicPr>
            <p:cNvPr id="16" name="図 15">
              <a:extLst>
                <a:ext uri="{FF2B5EF4-FFF2-40B4-BE49-F238E27FC236}">
                  <a16:creationId xmlns:a16="http://schemas.microsoft.com/office/drawing/2014/main" id="{6F5762D8-2B66-9FD8-86F1-B38AE6F4EEC9}"/>
                </a:ext>
              </a:extLst>
            </p:cNvPr>
            <p:cNvPicPr>
              <a:picLocks noChangeAspect="1"/>
            </p:cNvPicPr>
            <p:nvPr/>
          </p:nvPicPr>
          <p:blipFill>
            <a:blip r:embed="rId3"/>
            <a:stretch>
              <a:fillRect/>
            </a:stretch>
          </p:blipFill>
          <p:spPr>
            <a:xfrm>
              <a:off x="6314498" y="2189796"/>
              <a:ext cx="5296310" cy="3280242"/>
            </a:xfrm>
            <a:prstGeom prst="rect">
              <a:avLst/>
            </a:prstGeom>
          </p:spPr>
        </p:pic>
        <p:sp>
          <p:nvSpPr>
            <p:cNvPr id="26" name="四角形: 角を丸くする 25">
              <a:extLst>
                <a:ext uri="{FF2B5EF4-FFF2-40B4-BE49-F238E27FC236}">
                  <a16:creationId xmlns:a16="http://schemas.microsoft.com/office/drawing/2014/main" id="{BC47CCE3-E23C-4E81-F13E-EC57B4EFFA76}"/>
                </a:ext>
              </a:extLst>
            </p:cNvPr>
            <p:cNvSpPr/>
            <p:nvPr/>
          </p:nvSpPr>
          <p:spPr>
            <a:xfrm>
              <a:off x="6334029" y="2662767"/>
              <a:ext cx="1366404" cy="4455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1" name="吹き出し: 四角形 30">
            <a:extLst>
              <a:ext uri="{FF2B5EF4-FFF2-40B4-BE49-F238E27FC236}">
                <a16:creationId xmlns:a16="http://schemas.microsoft.com/office/drawing/2014/main" id="{57A5DD7A-7819-BDE3-B19B-D634C68F6479}"/>
              </a:ext>
            </a:extLst>
          </p:cNvPr>
          <p:cNvSpPr/>
          <p:nvPr/>
        </p:nvSpPr>
        <p:spPr>
          <a:xfrm>
            <a:off x="8541473" y="2794000"/>
            <a:ext cx="2977112" cy="3845339"/>
          </a:xfrm>
          <a:prstGeom prst="wedgeRectCallout">
            <a:avLst>
              <a:gd name="adj1" fmla="val -74391"/>
              <a:gd name="adj2" fmla="val -47629"/>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7ED95316-3541-B668-52CC-7E6C3802C3AD}"/>
              </a:ext>
            </a:extLst>
          </p:cNvPr>
          <p:cNvSpPr>
            <a:spLocks noGrp="1"/>
          </p:cNvSpPr>
          <p:nvPr>
            <p:ph type="title"/>
          </p:nvPr>
        </p:nvSpPr>
        <p:spPr/>
        <p:txBody>
          <a:bodyPr/>
          <a:lstStyle/>
          <a:p>
            <a:r>
              <a:rPr lang="ja-JP" altLang="en-US">
                <a:latin typeface="+mj-ea"/>
              </a:rPr>
              <a:t>ワーク</a:t>
            </a:r>
            <a:r>
              <a:rPr lang="en-US" altLang="ja-JP">
                <a:latin typeface="+mj-ea"/>
              </a:rPr>
              <a:t>1: </a:t>
            </a:r>
            <a:r>
              <a:rPr lang="ja-JP" altLang="en-US">
                <a:latin typeface="+mj-ea"/>
              </a:rPr>
              <a:t>スライサーのインストール</a:t>
            </a:r>
            <a:endParaRPr kumimoji="1" lang="ja-JP" altLang="en-US"/>
          </a:p>
        </p:txBody>
      </p:sp>
      <p:sp>
        <p:nvSpPr>
          <p:cNvPr id="4" name="スライド番号プレースホルダー 3">
            <a:extLst>
              <a:ext uri="{FF2B5EF4-FFF2-40B4-BE49-F238E27FC236}">
                <a16:creationId xmlns:a16="http://schemas.microsoft.com/office/drawing/2014/main" id="{B5A5B46D-6CE2-9A80-9B94-297D77C8E037}"/>
              </a:ext>
            </a:extLst>
          </p:cNvPr>
          <p:cNvSpPr>
            <a:spLocks noGrp="1"/>
          </p:cNvSpPr>
          <p:nvPr>
            <p:ph type="sldNum" sz="quarter" idx="12"/>
          </p:nvPr>
        </p:nvSpPr>
        <p:spPr/>
        <p:txBody>
          <a:bodyPr/>
          <a:lstStyle/>
          <a:p>
            <a:fld id="{B5F5818E-48C7-4DC3-A621-BCAE8ECC8B39}" type="slidenum">
              <a:rPr kumimoji="1" lang="ja-JP" altLang="en-US" smtClean="0"/>
              <a:t>42</a:t>
            </a:fld>
            <a:endParaRPr kumimoji="1" lang="ja-JP" altLang="en-US"/>
          </a:p>
        </p:txBody>
      </p:sp>
      <p:sp>
        <p:nvSpPr>
          <p:cNvPr id="3" name="テキスト ボックス 2">
            <a:extLst>
              <a:ext uri="{FF2B5EF4-FFF2-40B4-BE49-F238E27FC236}">
                <a16:creationId xmlns:a16="http://schemas.microsoft.com/office/drawing/2014/main" id="{35193666-2C74-D8ED-1BFA-C5FE35C899BC}"/>
              </a:ext>
            </a:extLst>
          </p:cNvPr>
          <p:cNvSpPr txBox="1"/>
          <p:nvPr/>
        </p:nvSpPr>
        <p:spPr>
          <a:xfrm>
            <a:off x="368320" y="1661607"/>
            <a:ext cx="4881013" cy="523220"/>
          </a:xfrm>
          <a:prstGeom prst="rect">
            <a:avLst/>
          </a:prstGeom>
          <a:noFill/>
        </p:spPr>
        <p:txBody>
          <a:bodyPr wrap="square">
            <a:spAutoFit/>
          </a:bodyPr>
          <a:lstStyle/>
          <a:p>
            <a:pPr>
              <a:buNone/>
            </a:pPr>
            <a:r>
              <a:rPr lang="en-US" altLang="ja-JP" sz="2800">
                <a:effectLst/>
              </a:rPr>
              <a:t>1. </a:t>
            </a:r>
            <a:r>
              <a:rPr lang="en-US" altLang="ja-JP" sz="2800" b="1">
                <a:effectLst/>
              </a:rPr>
              <a:t>Bambu</a:t>
            </a:r>
            <a:r>
              <a:rPr lang="ja-JP" altLang="en-US" sz="2800" b="1">
                <a:effectLst/>
              </a:rPr>
              <a:t> </a:t>
            </a:r>
            <a:r>
              <a:rPr lang="en-US" altLang="ja-JP" sz="2800" b="1">
                <a:effectLst/>
              </a:rPr>
              <a:t>Studio</a:t>
            </a:r>
            <a:r>
              <a:rPr lang="ja-JP" altLang="en-US" sz="2800" b="1">
                <a:effectLst/>
              </a:rPr>
              <a:t> </a:t>
            </a:r>
            <a:r>
              <a:rPr lang="ja-JP" altLang="en-US" sz="2800">
                <a:effectLst/>
              </a:rPr>
              <a:t>をダウンロード</a:t>
            </a:r>
            <a:endParaRPr lang="ja-JP" altLang="en-US" sz="2800"/>
          </a:p>
        </p:txBody>
      </p:sp>
      <p:grpSp>
        <p:nvGrpSpPr>
          <p:cNvPr id="19" name="グループ化 18">
            <a:extLst>
              <a:ext uri="{FF2B5EF4-FFF2-40B4-BE49-F238E27FC236}">
                <a16:creationId xmlns:a16="http://schemas.microsoft.com/office/drawing/2014/main" id="{F5901A4E-9D9B-13AF-FDE1-EDE0433F65A0}"/>
              </a:ext>
            </a:extLst>
          </p:cNvPr>
          <p:cNvGrpSpPr/>
          <p:nvPr/>
        </p:nvGrpSpPr>
        <p:grpSpPr>
          <a:xfrm>
            <a:off x="581191" y="2246382"/>
            <a:ext cx="4881013" cy="2753647"/>
            <a:chOff x="493947" y="2172601"/>
            <a:chExt cx="4052653" cy="2337537"/>
          </a:xfrm>
        </p:grpSpPr>
        <p:pic>
          <p:nvPicPr>
            <p:cNvPr id="7" name="図 6">
              <a:extLst>
                <a:ext uri="{FF2B5EF4-FFF2-40B4-BE49-F238E27FC236}">
                  <a16:creationId xmlns:a16="http://schemas.microsoft.com/office/drawing/2014/main" id="{B54D64D5-2FA2-3AF9-5BEA-B78DA5FA50D9}"/>
                </a:ext>
              </a:extLst>
            </p:cNvPr>
            <p:cNvPicPr>
              <a:picLocks noChangeAspect="1"/>
            </p:cNvPicPr>
            <p:nvPr/>
          </p:nvPicPr>
          <p:blipFill>
            <a:blip r:embed="rId4"/>
            <a:stretch>
              <a:fillRect/>
            </a:stretch>
          </p:blipFill>
          <p:spPr>
            <a:xfrm>
              <a:off x="493947" y="2172601"/>
              <a:ext cx="4052653" cy="2337537"/>
            </a:xfrm>
            <a:prstGeom prst="rect">
              <a:avLst/>
            </a:prstGeom>
          </p:spPr>
        </p:pic>
        <p:sp>
          <p:nvSpPr>
            <p:cNvPr id="8" name="四角形: 角を丸くする 7">
              <a:extLst>
                <a:ext uri="{FF2B5EF4-FFF2-40B4-BE49-F238E27FC236}">
                  <a16:creationId xmlns:a16="http://schemas.microsoft.com/office/drawing/2014/main" id="{E51CC765-561C-387B-9868-66EB4D28448E}"/>
                </a:ext>
              </a:extLst>
            </p:cNvPr>
            <p:cNvSpPr/>
            <p:nvPr/>
          </p:nvSpPr>
          <p:spPr>
            <a:xfrm>
              <a:off x="855775" y="3216322"/>
              <a:ext cx="1354025" cy="293658"/>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 name="テキスト ボックス 19">
            <a:extLst>
              <a:ext uri="{FF2B5EF4-FFF2-40B4-BE49-F238E27FC236}">
                <a16:creationId xmlns:a16="http://schemas.microsoft.com/office/drawing/2014/main" id="{ADFBD37B-6955-5204-F4AE-8CD8A2C7BFD5}"/>
              </a:ext>
            </a:extLst>
          </p:cNvPr>
          <p:cNvSpPr txBox="1"/>
          <p:nvPr/>
        </p:nvSpPr>
        <p:spPr>
          <a:xfrm>
            <a:off x="368320" y="5110095"/>
            <a:ext cx="4698980" cy="1631216"/>
          </a:xfrm>
          <a:prstGeom prst="rect">
            <a:avLst/>
          </a:prstGeom>
          <a:noFill/>
        </p:spPr>
        <p:txBody>
          <a:bodyPr wrap="square">
            <a:spAutoFit/>
          </a:bodyPr>
          <a:lstStyle/>
          <a:p>
            <a:pPr>
              <a:buNone/>
            </a:pPr>
            <a:r>
              <a:rPr lang="en-US" altLang="ja-JP" sz="2800">
                <a:sym typeface="Wingdings" panose="05000000000000000000" pitchFamily="2" charset="2"/>
              </a:rPr>
              <a:t>2. </a:t>
            </a:r>
            <a:r>
              <a:rPr lang="ja-JP" altLang="en-US" sz="2800">
                <a:sym typeface="Wingdings" panose="05000000000000000000" pitchFamily="2" charset="2"/>
              </a:rPr>
              <a:t>インストーラを起動</a:t>
            </a:r>
            <a:br>
              <a:rPr lang="en-US" altLang="ja-JP" sz="2800">
                <a:sym typeface="Wingdings" panose="05000000000000000000" pitchFamily="2" charset="2"/>
              </a:rPr>
            </a:br>
            <a:r>
              <a:rPr lang="en-US" altLang="ja-JP" sz="2400">
                <a:sym typeface="Wingdings" panose="05000000000000000000" pitchFamily="2" charset="2"/>
              </a:rPr>
              <a:t>    C</a:t>
            </a:r>
            <a:r>
              <a:rPr lang="ja-JP" altLang="en-US" sz="2400">
                <a:sym typeface="Wingdings" panose="05000000000000000000" pitchFamily="2" charset="2"/>
              </a:rPr>
              <a:t>ドライブ直下ではなく</a:t>
            </a:r>
            <a:br>
              <a:rPr lang="en-US" altLang="ja-JP" sz="2400">
                <a:sym typeface="Wingdings" panose="05000000000000000000" pitchFamily="2" charset="2"/>
              </a:rPr>
            </a:br>
            <a:r>
              <a:rPr lang="en-US" altLang="ja-JP" sz="2400">
                <a:sym typeface="Wingdings" panose="05000000000000000000" pitchFamily="2" charset="2"/>
              </a:rPr>
              <a:t>    </a:t>
            </a:r>
            <a:r>
              <a:rPr lang="ja-JP" altLang="en-US" sz="2400">
                <a:sym typeface="Wingdings" panose="05000000000000000000" pitchFamily="2" charset="2"/>
              </a:rPr>
              <a:t>自分のユーザーディレクトリへの</a:t>
            </a:r>
            <a:br>
              <a:rPr lang="en-US" altLang="ja-JP" sz="2400">
                <a:sym typeface="Wingdings" panose="05000000000000000000" pitchFamily="2" charset="2"/>
              </a:rPr>
            </a:br>
            <a:r>
              <a:rPr lang="ja-JP" altLang="en-US" sz="2400">
                <a:sym typeface="Wingdings" panose="05000000000000000000" pitchFamily="2" charset="2"/>
              </a:rPr>
              <a:t>    インストールを推奨します．</a:t>
            </a:r>
            <a:endParaRPr lang="ja-JP" altLang="en-US" sz="2800"/>
          </a:p>
        </p:txBody>
      </p:sp>
      <p:sp>
        <p:nvSpPr>
          <p:cNvPr id="22" name="テキスト ボックス 21">
            <a:extLst>
              <a:ext uri="{FF2B5EF4-FFF2-40B4-BE49-F238E27FC236}">
                <a16:creationId xmlns:a16="http://schemas.microsoft.com/office/drawing/2014/main" id="{98F4A4C7-6465-CBBF-C46E-1BADD6E18AD9}"/>
              </a:ext>
            </a:extLst>
          </p:cNvPr>
          <p:cNvSpPr txBox="1"/>
          <p:nvPr/>
        </p:nvSpPr>
        <p:spPr>
          <a:xfrm>
            <a:off x="6096000" y="1668409"/>
            <a:ext cx="5867380" cy="523220"/>
          </a:xfrm>
          <a:prstGeom prst="rect">
            <a:avLst/>
          </a:prstGeom>
          <a:noFill/>
        </p:spPr>
        <p:txBody>
          <a:bodyPr wrap="square">
            <a:spAutoFit/>
          </a:bodyPr>
          <a:lstStyle/>
          <a:p>
            <a:pPr>
              <a:buNone/>
            </a:pPr>
            <a:r>
              <a:rPr lang="en-US" altLang="ja-JP" sz="2800"/>
              <a:t>3. </a:t>
            </a:r>
            <a:r>
              <a:rPr lang="ja-JP" altLang="en-US" sz="2800"/>
              <a:t>起動してサインイン</a:t>
            </a:r>
          </a:p>
        </p:txBody>
      </p:sp>
      <p:pic>
        <p:nvPicPr>
          <p:cNvPr id="30" name="図 29">
            <a:extLst>
              <a:ext uri="{FF2B5EF4-FFF2-40B4-BE49-F238E27FC236}">
                <a16:creationId xmlns:a16="http://schemas.microsoft.com/office/drawing/2014/main" id="{B222E330-ADB6-F6FB-D858-93DDF215562F}"/>
              </a:ext>
            </a:extLst>
          </p:cNvPr>
          <p:cNvPicPr>
            <a:picLocks noChangeAspect="1"/>
          </p:cNvPicPr>
          <p:nvPr/>
        </p:nvPicPr>
        <p:blipFill>
          <a:blip r:embed="rId5"/>
          <a:stretch>
            <a:fillRect/>
          </a:stretch>
        </p:blipFill>
        <p:spPr>
          <a:xfrm>
            <a:off x="8623299" y="2863477"/>
            <a:ext cx="2822238" cy="3706383"/>
          </a:xfrm>
          <a:prstGeom prst="rect">
            <a:avLst/>
          </a:prstGeom>
        </p:spPr>
      </p:pic>
      <p:sp>
        <p:nvSpPr>
          <p:cNvPr id="32" name="テキスト ボックス 31">
            <a:extLst>
              <a:ext uri="{FF2B5EF4-FFF2-40B4-BE49-F238E27FC236}">
                <a16:creationId xmlns:a16="http://schemas.microsoft.com/office/drawing/2014/main" id="{7E35214C-035B-78E9-36A8-2F31DE932D59}"/>
              </a:ext>
            </a:extLst>
          </p:cNvPr>
          <p:cNvSpPr txBox="1"/>
          <p:nvPr/>
        </p:nvSpPr>
        <p:spPr>
          <a:xfrm>
            <a:off x="5802486" y="5920427"/>
            <a:ext cx="5649467" cy="646331"/>
          </a:xfrm>
          <a:prstGeom prst="rect">
            <a:avLst/>
          </a:prstGeom>
          <a:noFill/>
        </p:spPr>
        <p:txBody>
          <a:bodyPr wrap="square">
            <a:spAutoFit/>
          </a:bodyPr>
          <a:lstStyle/>
          <a:p>
            <a:r>
              <a:rPr lang="ja-JP" altLang="en-US">
                <a:effectLst>
                  <a:glow rad="127000">
                    <a:schemeClr val="bg1"/>
                  </a:glow>
                </a:effectLst>
              </a:rPr>
              <a:t>メールアドレス</a:t>
            </a:r>
            <a:r>
              <a:rPr lang="en-US" altLang="ja-JP">
                <a:effectLst>
                  <a:glow rad="127000">
                    <a:schemeClr val="bg1"/>
                  </a:glow>
                </a:effectLst>
              </a:rPr>
              <a:t>: </a:t>
            </a:r>
            <a:r>
              <a:rPr lang="en-US" altLang="ja-JP">
                <a:effectLst>
                  <a:glow rad="127000">
                    <a:schemeClr val="bg1"/>
                  </a:glow>
                </a:effectLst>
                <a:hlinkClick r:id="rId6">
                  <a:extLst>
                    <a:ext uri="{A12FA001-AC4F-418D-AE19-62706E023703}">
                      <ahyp:hlinkClr xmlns:ahyp="http://schemas.microsoft.com/office/drawing/2018/hyperlinkcolor" val="tx"/>
                    </a:ext>
                  </a:extLst>
                </a:hlinkClick>
              </a:rPr>
              <a:t>mechanism.motion.engineering@gmail.com</a:t>
            </a:r>
            <a:endParaRPr lang="en-US" altLang="ja-JP">
              <a:effectLst>
                <a:glow rad="127000">
                  <a:schemeClr val="bg1"/>
                </a:glow>
              </a:effectLst>
            </a:endParaRPr>
          </a:p>
          <a:p>
            <a:r>
              <a:rPr lang="ja-JP" altLang="en-US">
                <a:effectLst>
                  <a:glow rad="127000">
                    <a:schemeClr val="bg1"/>
                  </a:glow>
                </a:effectLst>
              </a:rPr>
              <a:t>パスワード：</a:t>
            </a:r>
            <a:r>
              <a:rPr lang="en-US" altLang="ja-JP">
                <a:effectLst>
                  <a:glow rad="127000">
                    <a:schemeClr val="bg1"/>
                  </a:glow>
                </a:effectLst>
              </a:rPr>
              <a:t>”</a:t>
            </a:r>
            <a:r>
              <a:rPr lang="ja-JP" altLang="en-US">
                <a:effectLst>
                  <a:glow rad="127000">
                    <a:schemeClr val="bg1"/>
                  </a:glow>
                </a:effectLst>
              </a:rPr>
              <a:t>いつもの</a:t>
            </a:r>
            <a:r>
              <a:rPr lang="en-US" altLang="ja-JP">
                <a:effectLst>
                  <a:glow rad="127000">
                    <a:schemeClr val="bg1"/>
                  </a:glow>
                </a:effectLst>
              </a:rPr>
              <a:t>”</a:t>
            </a:r>
            <a:r>
              <a:rPr lang="ja-JP" altLang="en-US">
                <a:effectLst>
                  <a:glow rad="127000">
                    <a:schemeClr val="bg1"/>
                  </a:glow>
                </a:effectLst>
              </a:rPr>
              <a:t> </a:t>
            </a:r>
            <a:r>
              <a:rPr lang="en-US" altLang="ja-JP">
                <a:effectLst>
                  <a:glow rad="127000">
                    <a:schemeClr val="bg1"/>
                  </a:glow>
                </a:effectLst>
              </a:rPr>
              <a:t>+ “@&amp;”</a:t>
            </a:r>
          </a:p>
        </p:txBody>
      </p:sp>
    </p:spTree>
    <p:extLst>
      <p:ext uri="{BB962C8B-B14F-4D97-AF65-F5344CB8AC3E}">
        <p14:creationId xmlns:p14="http://schemas.microsoft.com/office/powerpoint/2010/main" val="2504690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DCA0C-12C1-4874-E598-6197AE699C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FBF390-9E1F-31C7-8178-2C4473AE91A5}"/>
              </a:ext>
            </a:extLst>
          </p:cNvPr>
          <p:cNvSpPr>
            <a:spLocks noGrp="1"/>
          </p:cNvSpPr>
          <p:nvPr>
            <p:ph type="title"/>
          </p:nvPr>
        </p:nvSpPr>
        <p:spPr/>
        <p:txBody>
          <a:bodyPr>
            <a:normAutofit/>
          </a:bodyPr>
          <a:lstStyle/>
          <a:p>
            <a:r>
              <a:rPr kumimoji="1" lang="ja-JP" altLang="en-US">
                <a:latin typeface="+mj-ea"/>
              </a:rPr>
              <a:t>ワーク</a:t>
            </a:r>
            <a:r>
              <a:rPr kumimoji="1" lang="en-US" altLang="ja-JP">
                <a:latin typeface="+mj-ea"/>
              </a:rPr>
              <a:t>2: </a:t>
            </a:r>
            <a:r>
              <a:rPr lang="en-US" altLang="ja-JP">
                <a:latin typeface="+mj-ea"/>
              </a:rPr>
              <a:t>3D</a:t>
            </a:r>
            <a:r>
              <a:rPr lang="ja-JP" altLang="en-US">
                <a:latin typeface="+mj-ea"/>
              </a:rPr>
              <a:t>モデルのエクスポート</a:t>
            </a:r>
            <a:endParaRPr kumimoji="1" lang="ja-JP" altLang="en-US"/>
          </a:p>
        </p:txBody>
      </p:sp>
      <p:sp>
        <p:nvSpPr>
          <p:cNvPr id="4" name="スライド番号プレースホルダー 3">
            <a:extLst>
              <a:ext uri="{FF2B5EF4-FFF2-40B4-BE49-F238E27FC236}">
                <a16:creationId xmlns:a16="http://schemas.microsoft.com/office/drawing/2014/main" id="{BFA055DD-08AE-BA8F-5051-37F035C9B675}"/>
              </a:ext>
            </a:extLst>
          </p:cNvPr>
          <p:cNvSpPr>
            <a:spLocks noGrp="1"/>
          </p:cNvSpPr>
          <p:nvPr>
            <p:ph type="sldNum" sz="quarter" idx="12"/>
          </p:nvPr>
        </p:nvSpPr>
        <p:spPr/>
        <p:txBody>
          <a:bodyPr/>
          <a:lstStyle/>
          <a:p>
            <a:fld id="{B5F5818E-48C7-4DC3-A621-BCAE8ECC8B39}" type="slidenum">
              <a:rPr kumimoji="1" lang="ja-JP" altLang="en-US" smtClean="0"/>
              <a:t>43</a:t>
            </a:fld>
            <a:endParaRPr kumimoji="1" lang="ja-JP" altLang="en-US"/>
          </a:p>
        </p:txBody>
      </p:sp>
      <p:grpSp>
        <p:nvGrpSpPr>
          <p:cNvPr id="21" name="グループ化 20">
            <a:extLst>
              <a:ext uri="{FF2B5EF4-FFF2-40B4-BE49-F238E27FC236}">
                <a16:creationId xmlns:a16="http://schemas.microsoft.com/office/drawing/2014/main" id="{D72D5A5B-0DBB-86EE-ECAF-099EED14BBC6}"/>
              </a:ext>
            </a:extLst>
          </p:cNvPr>
          <p:cNvGrpSpPr/>
          <p:nvPr/>
        </p:nvGrpSpPr>
        <p:grpSpPr>
          <a:xfrm>
            <a:off x="372794" y="1769296"/>
            <a:ext cx="3671668" cy="4858151"/>
            <a:chOff x="372794" y="1715956"/>
            <a:chExt cx="3671668" cy="4858151"/>
          </a:xfrm>
        </p:grpSpPr>
        <p:pic>
          <p:nvPicPr>
            <p:cNvPr id="13" name="図 12">
              <a:extLst>
                <a:ext uri="{FF2B5EF4-FFF2-40B4-BE49-F238E27FC236}">
                  <a16:creationId xmlns:a16="http://schemas.microsoft.com/office/drawing/2014/main" id="{635BFFC0-39D3-9A99-41DD-79840FF9239D}"/>
                </a:ext>
              </a:extLst>
            </p:cNvPr>
            <p:cNvPicPr>
              <a:picLocks noChangeAspect="1"/>
            </p:cNvPicPr>
            <p:nvPr/>
          </p:nvPicPr>
          <p:blipFill>
            <a:blip r:embed="rId3"/>
            <a:srcRect b="8174"/>
            <a:stretch>
              <a:fillRect/>
            </a:stretch>
          </p:blipFill>
          <p:spPr>
            <a:xfrm>
              <a:off x="440286" y="1715956"/>
              <a:ext cx="3604176" cy="4858151"/>
            </a:xfrm>
            <a:prstGeom prst="rect">
              <a:avLst/>
            </a:prstGeom>
          </p:spPr>
        </p:pic>
        <p:sp>
          <p:nvSpPr>
            <p:cNvPr id="14" name="四角形: 角を丸くする 13">
              <a:extLst>
                <a:ext uri="{FF2B5EF4-FFF2-40B4-BE49-F238E27FC236}">
                  <a16:creationId xmlns:a16="http://schemas.microsoft.com/office/drawing/2014/main" id="{8CE29F46-D1BA-ACC7-9BE0-2A0657E09DFF}"/>
                </a:ext>
              </a:extLst>
            </p:cNvPr>
            <p:cNvSpPr/>
            <p:nvPr/>
          </p:nvSpPr>
          <p:spPr>
            <a:xfrm>
              <a:off x="372794" y="1890346"/>
              <a:ext cx="587326" cy="28732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四角形: 角を丸くする 14">
              <a:extLst>
                <a:ext uri="{FF2B5EF4-FFF2-40B4-BE49-F238E27FC236}">
                  <a16:creationId xmlns:a16="http://schemas.microsoft.com/office/drawing/2014/main" id="{4F84B48E-413D-3A02-84D5-2E434B3CC647}"/>
                </a:ext>
              </a:extLst>
            </p:cNvPr>
            <p:cNvSpPr/>
            <p:nvPr/>
          </p:nvSpPr>
          <p:spPr>
            <a:xfrm>
              <a:off x="433754" y="4053840"/>
              <a:ext cx="1213965" cy="45047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四角形: 角を丸くする 16">
              <a:extLst>
                <a:ext uri="{FF2B5EF4-FFF2-40B4-BE49-F238E27FC236}">
                  <a16:creationId xmlns:a16="http://schemas.microsoft.com/office/drawing/2014/main" id="{B655B07C-3659-65F4-21A1-C5B912521D22}"/>
                </a:ext>
              </a:extLst>
            </p:cNvPr>
            <p:cNvSpPr/>
            <p:nvPr/>
          </p:nvSpPr>
          <p:spPr>
            <a:xfrm>
              <a:off x="1654251" y="4168140"/>
              <a:ext cx="2390210" cy="5766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 name="吹き出し: 四角形 19">
            <a:extLst>
              <a:ext uri="{FF2B5EF4-FFF2-40B4-BE49-F238E27FC236}">
                <a16:creationId xmlns:a16="http://schemas.microsoft.com/office/drawing/2014/main" id="{2DF27B34-3796-5760-A26A-7B0A43429BC9}"/>
              </a:ext>
            </a:extLst>
          </p:cNvPr>
          <p:cNvSpPr/>
          <p:nvPr/>
        </p:nvSpPr>
        <p:spPr>
          <a:xfrm>
            <a:off x="4883800" y="1769296"/>
            <a:ext cx="6229678" cy="4841673"/>
          </a:xfrm>
          <a:prstGeom prst="wedgeRectCallout">
            <a:avLst>
              <a:gd name="adj1" fmla="val -68558"/>
              <a:gd name="adj2" fmla="val -1588"/>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3" name="図 22">
            <a:extLst>
              <a:ext uri="{FF2B5EF4-FFF2-40B4-BE49-F238E27FC236}">
                <a16:creationId xmlns:a16="http://schemas.microsoft.com/office/drawing/2014/main" id="{C7D243FD-ADFE-F84E-15D5-F4C67401804A}"/>
              </a:ext>
            </a:extLst>
          </p:cNvPr>
          <p:cNvPicPr>
            <a:picLocks noChangeAspect="1"/>
          </p:cNvPicPr>
          <p:nvPr/>
        </p:nvPicPr>
        <p:blipFill>
          <a:blip r:embed="rId4"/>
          <a:stretch>
            <a:fillRect/>
          </a:stretch>
        </p:blipFill>
        <p:spPr>
          <a:xfrm>
            <a:off x="4960859" y="1832023"/>
            <a:ext cx="6085010" cy="4735830"/>
          </a:xfrm>
          <a:prstGeom prst="rect">
            <a:avLst/>
          </a:prstGeom>
        </p:spPr>
      </p:pic>
    </p:spTree>
    <p:extLst>
      <p:ext uri="{BB962C8B-B14F-4D97-AF65-F5344CB8AC3E}">
        <p14:creationId xmlns:p14="http://schemas.microsoft.com/office/powerpoint/2010/main" val="1256724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屋内, 座る, 暗い, 茶色 が含まれている画像&#10;&#10;AI 生成コンテンツは誤りを含む可能性があります。">
            <a:extLst>
              <a:ext uri="{FF2B5EF4-FFF2-40B4-BE49-F238E27FC236}">
                <a16:creationId xmlns:a16="http://schemas.microsoft.com/office/drawing/2014/main" id="{B73437C6-9BA9-6309-E610-2654ECE19EC4}"/>
              </a:ext>
            </a:extLst>
          </p:cNvPr>
          <p:cNvPicPr>
            <a:picLocks noChangeAspect="1"/>
          </p:cNvPicPr>
          <p:nvPr/>
        </p:nvPicPr>
        <p:blipFill>
          <a:blip r:embed="rId2">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8241323" y="1781952"/>
            <a:ext cx="3786554" cy="3786554"/>
          </a:xfrm>
          <a:prstGeom prst="rect">
            <a:avLst/>
          </a:prstGeom>
        </p:spPr>
      </p:pic>
      <p:sp>
        <p:nvSpPr>
          <p:cNvPr id="2" name="タイトル 1">
            <a:extLst>
              <a:ext uri="{FF2B5EF4-FFF2-40B4-BE49-F238E27FC236}">
                <a16:creationId xmlns:a16="http://schemas.microsoft.com/office/drawing/2014/main" id="{A15C650B-7BDD-9E85-F86F-8A861FCCD967}"/>
              </a:ext>
            </a:extLst>
          </p:cNvPr>
          <p:cNvSpPr>
            <a:spLocks noGrp="1"/>
          </p:cNvSpPr>
          <p:nvPr>
            <p:ph type="title"/>
          </p:nvPr>
        </p:nvSpPr>
        <p:spPr/>
        <p:txBody>
          <a:bodyPr/>
          <a:lstStyle/>
          <a:p>
            <a:r>
              <a:rPr lang="ja-JP" altLang="en-US"/>
              <a:t>素材の比較</a:t>
            </a:r>
            <a:endParaRPr kumimoji="1" lang="ja-JP" altLang="en-US"/>
          </a:p>
        </p:txBody>
      </p:sp>
      <p:sp>
        <p:nvSpPr>
          <p:cNvPr id="4" name="スライド番号プレースホルダー 3">
            <a:extLst>
              <a:ext uri="{FF2B5EF4-FFF2-40B4-BE49-F238E27FC236}">
                <a16:creationId xmlns:a16="http://schemas.microsoft.com/office/drawing/2014/main" id="{2CC57158-08FB-0E37-6EB4-84C16E24B395}"/>
              </a:ext>
            </a:extLst>
          </p:cNvPr>
          <p:cNvSpPr>
            <a:spLocks noGrp="1"/>
          </p:cNvSpPr>
          <p:nvPr>
            <p:ph type="sldNum" sz="quarter" idx="12"/>
          </p:nvPr>
        </p:nvSpPr>
        <p:spPr/>
        <p:txBody>
          <a:bodyPr/>
          <a:lstStyle/>
          <a:p>
            <a:fld id="{B5F5818E-48C7-4DC3-A621-BCAE8ECC8B39}" type="slidenum">
              <a:rPr kumimoji="1" lang="ja-JP" altLang="en-US" smtClean="0"/>
              <a:t>44</a:t>
            </a:fld>
            <a:endParaRPr kumimoji="1" lang="ja-JP" altLang="en-US"/>
          </a:p>
        </p:txBody>
      </p:sp>
      <p:pic>
        <p:nvPicPr>
          <p:cNvPr id="10" name="図 9" descr="屋内, 座る, 立つ, 猫 が含まれている画像&#10;&#10;AI 生成コンテンツは誤りを含む可能性があります。">
            <a:extLst>
              <a:ext uri="{FF2B5EF4-FFF2-40B4-BE49-F238E27FC236}">
                <a16:creationId xmlns:a16="http://schemas.microsoft.com/office/drawing/2014/main" id="{D201986C-B5CE-252A-2A43-E8A51549D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14" y="2444262"/>
            <a:ext cx="3278431" cy="2892395"/>
          </a:xfrm>
          <a:prstGeom prst="rect">
            <a:avLst/>
          </a:prstGeom>
        </p:spPr>
      </p:pic>
      <p:sp>
        <p:nvSpPr>
          <p:cNvPr id="11" name="テキスト ボックス 10">
            <a:extLst>
              <a:ext uri="{FF2B5EF4-FFF2-40B4-BE49-F238E27FC236}">
                <a16:creationId xmlns:a16="http://schemas.microsoft.com/office/drawing/2014/main" id="{CD5413E2-639A-F88B-18A5-62086E421ADE}"/>
              </a:ext>
            </a:extLst>
          </p:cNvPr>
          <p:cNvSpPr txBox="1"/>
          <p:nvPr/>
        </p:nvSpPr>
        <p:spPr>
          <a:xfrm>
            <a:off x="1248508" y="1728426"/>
            <a:ext cx="1732084" cy="523220"/>
          </a:xfrm>
          <a:prstGeom prst="rect">
            <a:avLst/>
          </a:prstGeom>
          <a:noFill/>
        </p:spPr>
        <p:txBody>
          <a:bodyPr wrap="square" rtlCol="0">
            <a:spAutoFit/>
          </a:bodyPr>
          <a:lstStyle/>
          <a:p>
            <a:pPr algn="ctr"/>
            <a:r>
              <a:rPr kumimoji="1" lang="en-US" altLang="ja-JP" sz="2800"/>
              <a:t>PLA white</a:t>
            </a:r>
            <a:endParaRPr kumimoji="1" lang="ja-JP" altLang="en-US" sz="2800"/>
          </a:p>
        </p:txBody>
      </p:sp>
      <p:sp>
        <p:nvSpPr>
          <p:cNvPr id="12" name="テキスト ボックス 11">
            <a:extLst>
              <a:ext uri="{FF2B5EF4-FFF2-40B4-BE49-F238E27FC236}">
                <a16:creationId xmlns:a16="http://schemas.microsoft.com/office/drawing/2014/main" id="{E2BD2776-F13A-6D56-7D54-1EA674718E4E}"/>
              </a:ext>
            </a:extLst>
          </p:cNvPr>
          <p:cNvSpPr txBox="1"/>
          <p:nvPr/>
        </p:nvSpPr>
        <p:spPr>
          <a:xfrm>
            <a:off x="5300296" y="1728426"/>
            <a:ext cx="1732084" cy="523220"/>
          </a:xfrm>
          <a:prstGeom prst="rect">
            <a:avLst/>
          </a:prstGeom>
          <a:noFill/>
        </p:spPr>
        <p:txBody>
          <a:bodyPr wrap="square" rtlCol="0">
            <a:spAutoFit/>
          </a:bodyPr>
          <a:lstStyle/>
          <a:p>
            <a:pPr algn="ctr"/>
            <a:r>
              <a:rPr kumimoji="1" lang="en-US" altLang="ja-JP" sz="2800"/>
              <a:t>PTEG grey</a:t>
            </a:r>
            <a:endParaRPr kumimoji="1" lang="ja-JP" altLang="en-US" sz="2800"/>
          </a:p>
        </p:txBody>
      </p:sp>
      <p:sp>
        <p:nvSpPr>
          <p:cNvPr id="13" name="テキスト ボックス 12">
            <a:extLst>
              <a:ext uri="{FF2B5EF4-FFF2-40B4-BE49-F238E27FC236}">
                <a16:creationId xmlns:a16="http://schemas.microsoft.com/office/drawing/2014/main" id="{5DC5F2DD-68A6-FC88-8531-BD1849DE9E21}"/>
              </a:ext>
            </a:extLst>
          </p:cNvPr>
          <p:cNvSpPr txBox="1"/>
          <p:nvPr/>
        </p:nvSpPr>
        <p:spPr>
          <a:xfrm>
            <a:off x="9086850" y="1728426"/>
            <a:ext cx="1732084" cy="523220"/>
          </a:xfrm>
          <a:prstGeom prst="rect">
            <a:avLst/>
          </a:prstGeom>
          <a:noFill/>
        </p:spPr>
        <p:txBody>
          <a:bodyPr wrap="square" rtlCol="0">
            <a:spAutoFit/>
          </a:bodyPr>
          <a:lstStyle/>
          <a:p>
            <a:pPr algn="ctr"/>
            <a:r>
              <a:rPr kumimoji="1" lang="en-US" altLang="ja-JP" sz="2800"/>
              <a:t>PPA-CF</a:t>
            </a:r>
            <a:endParaRPr kumimoji="1" lang="ja-JP" altLang="en-US" sz="2800"/>
          </a:p>
        </p:txBody>
      </p:sp>
      <p:grpSp>
        <p:nvGrpSpPr>
          <p:cNvPr id="19" name="グループ化 18">
            <a:extLst>
              <a:ext uri="{FF2B5EF4-FFF2-40B4-BE49-F238E27FC236}">
                <a16:creationId xmlns:a16="http://schemas.microsoft.com/office/drawing/2014/main" id="{1D901161-4490-7B3F-C0A7-9D7AC54E7B83}"/>
              </a:ext>
            </a:extLst>
          </p:cNvPr>
          <p:cNvGrpSpPr/>
          <p:nvPr/>
        </p:nvGrpSpPr>
        <p:grpSpPr>
          <a:xfrm>
            <a:off x="4873683" y="2351865"/>
            <a:ext cx="3085374" cy="2795328"/>
            <a:chOff x="2030228" y="2664069"/>
            <a:chExt cx="6243334" cy="5656418"/>
          </a:xfrm>
        </p:grpSpPr>
        <p:pic>
          <p:nvPicPr>
            <p:cNvPr id="17" name="図 16">
              <a:extLst>
                <a:ext uri="{FF2B5EF4-FFF2-40B4-BE49-F238E27FC236}">
                  <a16:creationId xmlns:a16="http://schemas.microsoft.com/office/drawing/2014/main" id="{1C759AC6-2F05-909F-C0D1-B5A4533046DE}"/>
                </a:ext>
              </a:extLst>
            </p:cNvPr>
            <p:cNvPicPr>
              <a:picLocks noChangeAspect="1"/>
            </p:cNvPicPr>
            <p:nvPr/>
          </p:nvPicPr>
          <p:blipFill>
            <a:blip r:embed="rId4"/>
            <a:stretch>
              <a:fillRect/>
            </a:stretch>
          </p:blipFill>
          <p:spPr>
            <a:xfrm>
              <a:off x="2030228" y="2738058"/>
              <a:ext cx="6144482" cy="5582429"/>
            </a:xfrm>
            <a:prstGeom prst="rect">
              <a:avLst/>
            </a:prstGeom>
          </p:spPr>
        </p:pic>
        <p:sp>
          <p:nvSpPr>
            <p:cNvPr id="18" name="正方形/長方形 17">
              <a:extLst>
                <a:ext uri="{FF2B5EF4-FFF2-40B4-BE49-F238E27FC236}">
                  <a16:creationId xmlns:a16="http://schemas.microsoft.com/office/drawing/2014/main" id="{374213C2-97EC-FA0C-C805-4E7E8F34182A}"/>
                </a:ext>
              </a:extLst>
            </p:cNvPr>
            <p:cNvSpPr/>
            <p:nvPr/>
          </p:nvSpPr>
          <p:spPr>
            <a:xfrm>
              <a:off x="7517423" y="2664069"/>
              <a:ext cx="756139" cy="764931"/>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 name="テキスト ボックス 21">
            <a:extLst>
              <a:ext uri="{FF2B5EF4-FFF2-40B4-BE49-F238E27FC236}">
                <a16:creationId xmlns:a16="http://schemas.microsoft.com/office/drawing/2014/main" id="{54715C46-523F-4001-B649-97EE80D623B6}"/>
              </a:ext>
            </a:extLst>
          </p:cNvPr>
          <p:cNvSpPr txBox="1"/>
          <p:nvPr/>
        </p:nvSpPr>
        <p:spPr>
          <a:xfrm>
            <a:off x="9086850" y="5568506"/>
            <a:ext cx="2343150" cy="954107"/>
          </a:xfrm>
          <a:prstGeom prst="rect">
            <a:avLst/>
          </a:prstGeom>
          <a:noFill/>
        </p:spPr>
        <p:txBody>
          <a:bodyPr wrap="square" rtlCol="0">
            <a:spAutoFit/>
          </a:bodyPr>
          <a:lstStyle/>
          <a:p>
            <a:pPr algn="ctr"/>
            <a:r>
              <a:rPr kumimoji="1" lang="ja-JP" altLang="en-US" sz="2800"/>
              <a:t>強い！硬い！</a:t>
            </a:r>
            <a:endParaRPr kumimoji="1" lang="en-US" altLang="ja-JP" sz="2800"/>
          </a:p>
          <a:p>
            <a:pPr algn="ctr"/>
            <a:r>
              <a:rPr kumimoji="1" lang="ja-JP" altLang="en-US" sz="2800"/>
              <a:t>最強！高い！</a:t>
            </a:r>
          </a:p>
        </p:txBody>
      </p:sp>
      <p:sp>
        <p:nvSpPr>
          <p:cNvPr id="23" name="テキスト ボックス 22">
            <a:extLst>
              <a:ext uri="{FF2B5EF4-FFF2-40B4-BE49-F238E27FC236}">
                <a16:creationId xmlns:a16="http://schemas.microsoft.com/office/drawing/2014/main" id="{F3EEB38E-3FF2-55CB-B91E-30D7BF006A0A}"/>
              </a:ext>
            </a:extLst>
          </p:cNvPr>
          <p:cNvSpPr txBox="1"/>
          <p:nvPr/>
        </p:nvSpPr>
        <p:spPr>
          <a:xfrm>
            <a:off x="587617" y="5353061"/>
            <a:ext cx="4012223" cy="1384995"/>
          </a:xfrm>
          <a:prstGeom prst="rect">
            <a:avLst/>
          </a:prstGeom>
          <a:noFill/>
        </p:spPr>
        <p:txBody>
          <a:bodyPr wrap="square" rtlCol="0">
            <a:spAutoFit/>
          </a:bodyPr>
          <a:lstStyle/>
          <a:p>
            <a:r>
              <a:rPr kumimoji="1" lang="ja-JP" altLang="en-US" sz="2800"/>
              <a:t> </a:t>
            </a:r>
            <a:r>
              <a:rPr kumimoji="1" lang="en-US" altLang="ja-JP" sz="2800"/>
              <a:t>- </a:t>
            </a:r>
            <a:r>
              <a:rPr kumimoji="1" lang="ja-JP" altLang="en-US" sz="2800"/>
              <a:t>標準的なフィラメント</a:t>
            </a:r>
            <a:endParaRPr kumimoji="1" lang="en-US" altLang="ja-JP" sz="2800"/>
          </a:p>
          <a:p>
            <a:r>
              <a:rPr kumimoji="1" lang="en-US" altLang="ja-JP" sz="2800"/>
              <a:t> - (</a:t>
            </a:r>
            <a:r>
              <a:rPr kumimoji="1" lang="ja-JP" altLang="en-US" sz="2800"/>
              <a:t>比較的</a:t>
            </a:r>
            <a:r>
              <a:rPr kumimoji="1" lang="en-US" altLang="ja-JP" sz="2800"/>
              <a:t>)</a:t>
            </a:r>
            <a:r>
              <a:rPr kumimoji="1" lang="ja-JP" altLang="en-US" sz="2800"/>
              <a:t>硬くてもろい</a:t>
            </a:r>
            <a:endParaRPr kumimoji="1" lang="en-US" altLang="ja-JP" sz="2800"/>
          </a:p>
          <a:p>
            <a:r>
              <a:rPr kumimoji="1" lang="en-US" altLang="ja-JP" sz="2800"/>
              <a:t> - </a:t>
            </a:r>
            <a:r>
              <a:rPr kumimoji="1" lang="ja-JP" altLang="en-US" sz="2800"/>
              <a:t>安価で印刷が容易</a:t>
            </a:r>
            <a:endParaRPr kumimoji="1" lang="en-US" altLang="ja-JP" sz="2800"/>
          </a:p>
        </p:txBody>
      </p:sp>
      <p:sp>
        <p:nvSpPr>
          <p:cNvPr id="24" name="テキスト ボックス 23">
            <a:extLst>
              <a:ext uri="{FF2B5EF4-FFF2-40B4-BE49-F238E27FC236}">
                <a16:creationId xmlns:a16="http://schemas.microsoft.com/office/drawing/2014/main" id="{8F2DA81B-6D71-1FEC-D3ED-46AD410DBD08}"/>
              </a:ext>
            </a:extLst>
          </p:cNvPr>
          <p:cNvSpPr txBox="1"/>
          <p:nvPr/>
        </p:nvSpPr>
        <p:spPr>
          <a:xfrm>
            <a:off x="4651863" y="5353061"/>
            <a:ext cx="4012223" cy="1384995"/>
          </a:xfrm>
          <a:prstGeom prst="rect">
            <a:avLst/>
          </a:prstGeom>
          <a:noFill/>
        </p:spPr>
        <p:txBody>
          <a:bodyPr wrap="square" rtlCol="0">
            <a:spAutoFit/>
          </a:bodyPr>
          <a:lstStyle/>
          <a:p>
            <a:r>
              <a:rPr kumimoji="1" lang="ja-JP" altLang="en-US" sz="2800"/>
              <a:t> </a:t>
            </a:r>
            <a:r>
              <a:rPr kumimoji="1" lang="en-US" altLang="ja-JP" sz="2800"/>
              <a:t>- </a:t>
            </a:r>
            <a:r>
              <a:rPr kumimoji="1" lang="ja-JP" altLang="en-US" sz="2800"/>
              <a:t>高温に強い</a:t>
            </a:r>
            <a:endParaRPr kumimoji="1" lang="en-US" altLang="ja-JP" sz="2800"/>
          </a:p>
          <a:p>
            <a:r>
              <a:rPr kumimoji="1" lang="en-US" altLang="ja-JP" sz="2800"/>
              <a:t> - (</a:t>
            </a:r>
            <a:r>
              <a:rPr kumimoji="1" lang="ja-JP" altLang="en-US" sz="2800"/>
              <a:t>比較的</a:t>
            </a:r>
            <a:r>
              <a:rPr kumimoji="1" lang="en-US" altLang="ja-JP" sz="2800"/>
              <a:t>)</a:t>
            </a:r>
            <a:r>
              <a:rPr kumimoji="1" lang="ja-JP" altLang="en-US" sz="2800"/>
              <a:t>強度が高い</a:t>
            </a:r>
            <a:endParaRPr kumimoji="1" lang="en-US" altLang="ja-JP" sz="2800"/>
          </a:p>
          <a:p>
            <a:r>
              <a:rPr kumimoji="1" lang="en-US" altLang="ja-JP" sz="2800"/>
              <a:t> - </a:t>
            </a:r>
            <a:r>
              <a:rPr kumimoji="1" lang="ja-JP" altLang="en-US" sz="2800"/>
              <a:t>安価かつ高強度</a:t>
            </a:r>
            <a:endParaRPr kumimoji="1" lang="en-US" altLang="ja-JP" sz="2800"/>
          </a:p>
        </p:txBody>
      </p:sp>
    </p:spTree>
    <p:extLst>
      <p:ext uri="{BB962C8B-B14F-4D97-AF65-F5344CB8AC3E}">
        <p14:creationId xmlns:p14="http://schemas.microsoft.com/office/powerpoint/2010/main" val="443038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C54A9-13B2-9B10-76BB-D29FFF099C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87ADCBF-F0B8-27E4-58E4-DCAE68BBE3A4}"/>
              </a:ext>
            </a:extLst>
          </p:cNvPr>
          <p:cNvSpPr>
            <a:spLocks noGrp="1"/>
          </p:cNvSpPr>
          <p:nvPr>
            <p:ph type="title"/>
          </p:nvPr>
        </p:nvSpPr>
        <p:spPr/>
        <p:txBody>
          <a:bodyPr/>
          <a:lstStyle/>
          <a:p>
            <a:r>
              <a:rPr lang="ja-JP" altLang="en-US">
                <a:latin typeface="+mj-ea"/>
              </a:rPr>
              <a:t>ワーク</a:t>
            </a:r>
            <a:r>
              <a:rPr lang="en-US" altLang="ja-JP">
                <a:latin typeface="+mj-ea"/>
              </a:rPr>
              <a:t>3: </a:t>
            </a:r>
            <a:r>
              <a:rPr lang="ja-JP" altLang="en-US">
                <a:latin typeface="+mj-ea"/>
              </a:rPr>
              <a:t>テスト印刷</a:t>
            </a:r>
            <a:endParaRPr kumimoji="1" lang="ja-JP" altLang="en-US"/>
          </a:p>
        </p:txBody>
      </p:sp>
      <p:sp>
        <p:nvSpPr>
          <p:cNvPr id="4" name="スライド番号プレースホルダー 3">
            <a:extLst>
              <a:ext uri="{FF2B5EF4-FFF2-40B4-BE49-F238E27FC236}">
                <a16:creationId xmlns:a16="http://schemas.microsoft.com/office/drawing/2014/main" id="{D6A31658-7D2E-2219-15D3-64A1E4E5B11F}"/>
              </a:ext>
            </a:extLst>
          </p:cNvPr>
          <p:cNvSpPr>
            <a:spLocks noGrp="1"/>
          </p:cNvSpPr>
          <p:nvPr>
            <p:ph type="sldNum" sz="quarter" idx="12"/>
          </p:nvPr>
        </p:nvSpPr>
        <p:spPr/>
        <p:txBody>
          <a:bodyPr/>
          <a:lstStyle/>
          <a:p>
            <a:fld id="{B5F5818E-48C7-4DC3-A621-BCAE8ECC8B39}" type="slidenum">
              <a:rPr kumimoji="1" lang="ja-JP" altLang="en-US" smtClean="0"/>
              <a:t>45</a:t>
            </a:fld>
            <a:endParaRPr kumimoji="1" lang="ja-JP" altLang="en-US"/>
          </a:p>
        </p:txBody>
      </p:sp>
      <p:pic>
        <p:nvPicPr>
          <p:cNvPr id="6" name="図 5">
            <a:extLst>
              <a:ext uri="{FF2B5EF4-FFF2-40B4-BE49-F238E27FC236}">
                <a16:creationId xmlns:a16="http://schemas.microsoft.com/office/drawing/2014/main" id="{C7789751-E620-4935-8469-5715D2EE22BB}"/>
              </a:ext>
            </a:extLst>
          </p:cNvPr>
          <p:cNvPicPr>
            <a:picLocks noChangeAspect="1"/>
          </p:cNvPicPr>
          <p:nvPr/>
        </p:nvPicPr>
        <p:blipFill>
          <a:blip r:embed="rId3"/>
          <a:stretch>
            <a:fillRect/>
          </a:stretch>
        </p:blipFill>
        <p:spPr>
          <a:xfrm>
            <a:off x="1780692" y="1715956"/>
            <a:ext cx="8453553" cy="5004344"/>
          </a:xfrm>
          <a:prstGeom prst="rect">
            <a:avLst/>
          </a:prstGeom>
        </p:spPr>
      </p:pic>
    </p:spTree>
    <p:extLst>
      <p:ext uri="{BB962C8B-B14F-4D97-AF65-F5344CB8AC3E}">
        <p14:creationId xmlns:p14="http://schemas.microsoft.com/office/powerpoint/2010/main" val="82518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FC214-2CD1-CA59-F2C2-2CDB0A841D5B}"/>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8F16E264-F843-69EF-D8A0-96943CD8EAD9}"/>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F470C409-6508-55FD-CBC5-C6A520A505CA}"/>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6A1300F3-B4A9-FF25-7D3D-44D2B9CFFCD0}"/>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AE7CC700-D44A-E805-5EBF-A13B289FA084}"/>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C7485F22-F2A3-4EC0-92A9-F592F2336035}"/>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16569AEF-24D4-556C-36BF-5FF63F4ACA2B}"/>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F15D123A-3349-BE3C-7523-B8EB27FEE20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9D695712-E343-9F5A-5C18-6491651A708A}"/>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7FEAAB98-649B-50FE-ECA3-E530D0E357F1}"/>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6CBD94CC-9EE8-0E8D-FDB7-4E9D4FC8C991}"/>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10393B7E-F75F-716F-2650-66A675E73474}"/>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23D4955F-DE7A-604D-7877-18494EEEF837}"/>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8CB7A787-D3F8-02D4-EFAA-40E244CF1279}"/>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6C478D00-E9BC-E949-B0ED-6637CBFB0E7D}"/>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94F6A326-A62C-4367-4149-0186AD1B0CD1}"/>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9BA9C8BD-AA21-171F-9A3F-0773EAD650CF}"/>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52CAD298-8F34-F87E-1916-795937926ACF}"/>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1FD89591-8CB1-FCA0-61AD-EBBEB42BC2CE}"/>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F605AF99-14BD-A67A-F253-F5AF77A7773B}"/>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70776A4-19A3-7629-88D1-1FE2A5627A4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C0B74AE1-B3DC-0686-C0C2-EE013FE8DEE6}"/>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944178F9-A1CA-E418-29D3-3F6BE57724E2}"/>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4CB32C3E-5B09-2405-E6E5-5A478A7D3C91}"/>
              </a:ext>
            </a:extLst>
          </p:cNvPr>
          <p:cNvSpPr>
            <a:spLocks noGrp="1"/>
          </p:cNvSpPr>
          <p:nvPr>
            <p:ph type="sldNum" sz="quarter" idx="12"/>
          </p:nvPr>
        </p:nvSpPr>
        <p:spPr/>
        <p:txBody>
          <a:bodyPr/>
          <a:lstStyle/>
          <a:p>
            <a:fld id="{B5F5818E-48C7-4DC3-A621-BCAE8ECC8B39}" type="slidenum">
              <a:rPr kumimoji="1" lang="ja-JP" altLang="en-US" smtClean="0"/>
              <a:t>46</a:t>
            </a:fld>
            <a:endParaRPr kumimoji="1" lang="ja-JP" altLang="en-US"/>
          </a:p>
        </p:txBody>
      </p:sp>
      <p:grpSp>
        <p:nvGrpSpPr>
          <p:cNvPr id="36" name="グループ化 35">
            <a:extLst>
              <a:ext uri="{FF2B5EF4-FFF2-40B4-BE49-F238E27FC236}">
                <a16:creationId xmlns:a16="http://schemas.microsoft.com/office/drawing/2014/main" id="{3BA8725B-C092-08D9-B671-2E72510ACA86}"/>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C596FC8B-AB21-6E33-E4AA-0CE8F4388E4B}"/>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80177D7-396A-ACF1-30C9-B08CB9364747}"/>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C4247302-886F-E34E-3099-CE72BAA7DAB3}"/>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AB7DAFA2-7B9C-94FF-5298-36B8B55A518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F708C9A6-C327-8351-1CCD-63A34F1AA004}"/>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F4F702D8-19BF-0D6C-4A86-681FF9786F20}"/>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348D7D92-DD6B-9CB8-F643-18A448393A74}"/>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C2515623-5368-3828-972E-53864B90E5D8}"/>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BE0FC611-8509-08CE-F7A5-3C3563AF6526}"/>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2246497E-DE5C-7A42-97B2-0AEFC58A9D7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70B3F9B7-A429-97AA-B23B-50039E03CF3D}"/>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5713C315-22FA-A4E6-0950-80C30E4F6CC2}"/>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E3D3D3E0-2CA4-342A-B103-970C68EA8B6D}"/>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59FE101E-39F0-238E-730D-0F6C4D4A708D}"/>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B1F54343-97DB-81D8-99F5-80DBBBBA9717}"/>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61CD93A8-6C1B-5A88-8CDC-55C2382760D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41" name="テキスト ボックス 140">
            <a:extLst>
              <a:ext uri="{FF2B5EF4-FFF2-40B4-BE49-F238E27FC236}">
                <a16:creationId xmlns:a16="http://schemas.microsoft.com/office/drawing/2014/main" id="{F592477A-5CE0-A61A-7441-54E7F8B3D013}"/>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75" name="テキスト ボックス 174">
            <a:extLst>
              <a:ext uri="{FF2B5EF4-FFF2-40B4-BE49-F238E27FC236}">
                <a16:creationId xmlns:a16="http://schemas.microsoft.com/office/drawing/2014/main" id="{D98C6710-B136-B824-B20A-A04AE9DFB735}"/>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sz="2000" b="1">
                <a:solidFill>
                  <a:schemeClr val="accent5">
                    <a:lumMod val="50000"/>
                  </a:schemeClr>
                </a:solidFill>
                <a:latin typeface="+mj-ea"/>
                <a:ea typeface="+mj-ea"/>
              </a:rPr>
              <a:t>配電基板</a:t>
            </a:r>
            <a:br>
              <a:rPr lang="en-US" altLang="ja-JP">
                <a:solidFill>
                  <a:schemeClr val="bg1">
                    <a:lumMod val="85000"/>
                  </a:schemeClr>
                </a:solidFill>
                <a:latin typeface="+mj-ea"/>
                <a:ea typeface="+mj-ea"/>
              </a:rPr>
            </a:br>
            <a:r>
              <a:rPr lang="en-US" altLang="ja-JP">
                <a:solidFill>
                  <a:schemeClr val="bg2"/>
                </a:solidFill>
                <a:latin typeface="+mj-ea"/>
                <a:ea typeface="+mj-ea"/>
              </a:rPr>
              <a:t>or </a:t>
            </a:r>
            <a:br>
              <a:rPr lang="en-US" altLang="ja-JP">
                <a:solidFill>
                  <a:schemeClr val="bg2"/>
                </a:solidFill>
                <a:latin typeface="+mj-ea"/>
                <a:ea typeface="+mj-ea"/>
              </a:rPr>
            </a:br>
            <a:r>
              <a:rPr lang="ja-JP" altLang="en-US">
                <a:solidFill>
                  <a:schemeClr val="bg2"/>
                </a:solidFill>
                <a:latin typeface="+mj-ea"/>
                <a:ea typeface="+mj-ea"/>
              </a:rPr>
              <a:t>ジャンパ線</a:t>
            </a:r>
            <a:endParaRPr lang="en-US" altLang="ja-JP">
              <a:solidFill>
                <a:schemeClr val="bg2"/>
              </a:solidFill>
              <a:latin typeface="+mj-ea"/>
              <a:ea typeface="+mj-ea"/>
            </a:endParaRPr>
          </a:p>
        </p:txBody>
      </p:sp>
      <p:pic>
        <p:nvPicPr>
          <p:cNvPr id="3" name="図 2" descr="ICE-028">
            <a:extLst>
              <a:ext uri="{FF2B5EF4-FFF2-40B4-BE49-F238E27FC236}">
                <a16:creationId xmlns:a16="http://schemas.microsoft.com/office/drawing/2014/main" id="{6E0D0F43-8887-8C19-E88F-F5CF20B9E08B}"/>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B05DB624-41B4-AE9E-94D0-B7D00B6B02A9}"/>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cxnSp>
        <p:nvCxnSpPr>
          <p:cNvPr id="7" name="直線コネクタ 6">
            <a:extLst>
              <a:ext uri="{FF2B5EF4-FFF2-40B4-BE49-F238E27FC236}">
                <a16:creationId xmlns:a16="http://schemas.microsoft.com/office/drawing/2014/main" id="{5246F5A6-20D0-22E2-974A-033A542B7227}"/>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EDEE624-B5D8-77CE-F08E-DB9E61C5BC20}"/>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70F494F5-9F57-8F00-0914-9EEDEFF178DF}"/>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F4E0AA4B-F190-DB2C-02A3-C68C96099671}"/>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30E9244F-12D0-13CC-66CC-44915D8E1BB8}"/>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724D8BD1-95A9-0188-FAED-5C4539E863B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73EC82D9-2092-C5E0-816B-ED9189E50EC7}"/>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886DD49-4A70-D745-AFD0-FEB8860EB1CA}"/>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E4445AAC-54ED-CAE9-37B9-55F418574641}"/>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3F28B4B0-1C1F-BFD7-5769-2700657E7957}"/>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30C6A750-A792-F49B-D7CF-E0E319C75681}"/>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469F6EDB-042A-422A-332F-3DC34D176272}"/>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205DEA2F-0FAF-6377-8A46-C4BA0EDB5621}"/>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DF7DAB0E-33E3-901D-AD08-C327CF55C0BE}"/>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21DFB80F-EC60-498A-82F0-527C3393E843}"/>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17D983B3-09A2-3F70-DE84-C00D0A8204E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Tree>
    <p:extLst>
      <p:ext uri="{BB962C8B-B14F-4D97-AF65-F5344CB8AC3E}">
        <p14:creationId xmlns:p14="http://schemas.microsoft.com/office/powerpoint/2010/main" val="3411343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FC37E-46F1-3652-3414-EB509B935F07}"/>
              </a:ext>
            </a:extLst>
          </p:cNvPr>
          <p:cNvSpPr>
            <a:spLocks noGrp="1"/>
          </p:cNvSpPr>
          <p:nvPr>
            <p:ph type="title"/>
          </p:nvPr>
        </p:nvSpPr>
        <p:spPr/>
        <p:txBody>
          <a:bodyPr/>
          <a:lstStyle/>
          <a:p>
            <a:r>
              <a:rPr kumimoji="1" lang="ja-JP" altLang="en-US"/>
              <a:t>ラズパイ用のユニバーサル基板</a:t>
            </a:r>
          </a:p>
        </p:txBody>
      </p:sp>
      <p:sp>
        <p:nvSpPr>
          <p:cNvPr id="4" name="スライド番号プレースホルダー 3">
            <a:extLst>
              <a:ext uri="{FF2B5EF4-FFF2-40B4-BE49-F238E27FC236}">
                <a16:creationId xmlns:a16="http://schemas.microsoft.com/office/drawing/2014/main" id="{D1D16613-CB56-716B-F359-20BE275D4723}"/>
              </a:ext>
            </a:extLst>
          </p:cNvPr>
          <p:cNvSpPr>
            <a:spLocks noGrp="1"/>
          </p:cNvSpPr>
          <p:nvPr>
            <p:ph type="sldNum" sz="quarter" idx="12"/>
          </p:nvPr>
        </p:nvSpPr>
        <p:spPr/>
        <p:txBody>
          <a:bodyPr/>
          <a:lstStyle/>
          <a:p>
            <a:fld id="{B5F5818E-48C7-4DC3-A621-BCAE8ECC8B39}" type="slidenum">
              <a:rPr kumimoji="1" lang="ja-JP" altLang="en-US" smtClean="0"/>
              <a:t>47</a:t>
            </a:fld>
            <a:endParaRPr kumimoji="1" lang="ja-JP" altLang="en-US"/>
          </a:p>
        </p:txBody>
      </p:sp>
      <p:pic>
        <p:nvPicPr>
          <p:cNvPr id="8" name="図 7" descr="電子機器, 回路 が含まれている画像&#10;&#10;AI 生成コンテンツは誤りを含む可能性があります。">
            <a:extLst>
              <a:ext uri="{FF2B5EF4-FFF2-40B4-BE49-F238E27FC236}">
                <a16:creationId xmlns:a16="http://schemas.microsoft.com/office/drawing/2014/main" id="{A9F618B4-9CE7-E5FD-2873-2B4FAB083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1" y="1715956"/>
            <a:ext cx="6439877" cy="4829909"/>
          </a:xfrm>
          <a:prstGeom prst="rect">
            <a:avLst/>
          </a:prstGeom>
        </p:spPr>
      </p:pic>
      <p:pic>
        <p:nvPicPr>
          <p:cNvPr id="10" name="図 9" descr="電子機器, 回路 が含まれている画像&#10;&#10;AI 生成コンテンツは誤りを含む可能性があります。">
            <a:extLst>
              <a:ext uri="{FF2B5EF4-FFF2-40B4-BE49-F238E27FC236}">
                <a16:creationId xmlns:a16="http://schemas.microsoft.com/office/drawing/2014/main" id="{6624FA05-F39F-E557-A94F-6379F31A95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04766" y="1620685"/>
            <a:ext cx="6287234" cy="5237315"/>
          </a:xfrm>
          <a:prstGeom prst="rect">
            <a:avLst/>
          </a:prstGeom>
        </p:spPr>
      </p:pic>
    </p:spTree>
    <p:extLst>
      <p:ext uri="{BB962C8B-B14F-4D97-AF65-F5344CB8AC3E}">
        <p14:creationId xmlns:p14="http://schemas.microsoft.com/office/powerpoint/2010/main" val="2674569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9E5ED-77B1-27C9-8D7F-20A9C4EF7733}"/>
            </a:ext>
          </a:extLst>
        </p:cNvPr>
        <p:cNvGrpSpPr/>
        <p:nvPr/>
      </p:nvGrpSpPr>
      <p:grpSpPr>
        <a:xfrm>
          <a:off x="0" y="0"/>
          <a:ext cx="0" cy="0"/>
          <a:chOff x="0" y="0"/>
          <a:chExt cx="0" cy="0"/>
        </a:xfrm>
      </p:grpSpPr>
      <p:pic>
        <p:nvPicPr>
          <p:cNvPr id="8" name="図 7" descr="タイムライン が含まれている画像&#10;&#10;AI 生成コンテンツは誤りを含む可能性があります。">
            <a:extLst>
              <a:ext uri="{FF2B5EF4-FFF2-40B4-BE49-F238E27FC236}">
                <a16:creationId xmlns:a16="http://schemas.microsoft.com/office/drawing/2014/main" id="{4D4554DB-9E8B-479B-487F-4AEA157E0BD0}"/>
              </a:ext>
            </a:extLst>
          </p:cNvPr>
          <p:cNvPicPr>
            <a:picLocks noChangeAspect="1"/>
          </p:cNvPicPr>
          <p:nvPr/>
        </p:nvPicPr>
        <p:blipFill>
          <a:blip r:embed="rId3">
            <a:alphaModFix/>
            <a:extLst>
              <a:ext uri="{28A0092B-C50C-407E-A947-70E740481C1C}">
                <a14:useLocalDpi xmlns:a14="http://schemas.microsoft.com/office/drawing/2010/main" val="0"/>
              </a:ext>
            </a:extLst>
          </a:blip>
          <a:srcRect l="19914" r="-1"/>
          <a:stretch>
            <a:fillRect/>
          </a:stretch>
        </p:blipFill>
        <p:spPr>
          <a:xfrm>
            <a:off x="481584" y="1816556"/>
            <a:ext cx="5974942" cy="4801442"/>
          </a:xfrm>
          <a:prstGeom prst="rect">
            <a:avLst/>
          </a:prstGeom>
        </p:spPr>
      </p:pic>
      <p:sp>
        <p:nvSpPr>
          <p:cNvPr id="132" name="四角形: 角を丸くする 131">
            <a:extLst>
              <a:ext uri="{FF2B5EF4-FFF2-40B4-BE49-F238E27FC236}">
                <a16:creationId xmlns:a16="http://schemas.microsoft.com/office/drawing/2014/main" id="{6EF544E7-4F12-068F-4DF1-B2FDE9C7EB6F}"/>
              </a:ext>
            </a:extLst>
          </p:cNvPr>
          <p:cNvSpPr/>
          <p:nvPr/>
        </p:nvSpPr>
        <p:spPr>
          <a:xfrm>
            <a:off x="5124057" y="1800552"/>
            <a:ext cx="1517227" cy="4909329"/>
          </a:xfrm>
          <a:prstGeom prst="roundRect">
            <a:avLst>
              <a:gd name="adj" fmla="val 0"/>
            </a:avLst>
          </a:prstGeom>
          <a:solidFill>
            <a:schemeClr val="bg1">
              <a:alpha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829532A1-63BC-8B0B-35D7-9E544F45617B}"/>
              </a:ext>
            </a:extLst>
          </p:cNvPr>
          <p:cNvSpPr>
            <a:spLocks noGrp="1"/>
          </p:cNvSpPr>
          <p:nvPr>
            <p:ph type="title"/>
          </p:nvPr>
        </p:nvSpPr>
        <p:spPr/>
        <p:txBody>
          <a:bodyPr/>
          <a:lstStyle/>
          <a:p>
            <a:r>
              <a:rPr kumimoji="1" lang="ja-JP" altLang="en-US">
                <a:latin typeface="+mj-ea"/>
              </a:rPr>
              <a:t>参考</a:t>
            </a:r>
            <a:endParaRPr kumimoji="1" lang="ja-JP" altLang="en-US"/>
          </a:p>
        </p:txBody>
      </p:sp>
      <p:sp>
        <p:nvSpPr>
          <p:cNvPr id="4" name="スライド番号プレースホルダー 3">
            <a:extLst>
              <a:ext uri="{FF2B5EF4-FFF2-40B4-BE49-F238E27FC236}">
                <a16:creationId xmlns:a16="http://schemas.microsoft.com/office/drawing/2014/main" id="{BB1E08D4-B145-7E91-11FE-918BB100AA99}"/>
              </a:ext>
            </a:extLst>
          </p:cNvPr>
          <p:cNvSpPr>
            <a:spLocks noGrp="1"/>
          </p:cNvSpPr>
          <p:nvPr>
            <p:ph type="sldNum" sz="quarter" idx="12"/>
          </p:nvPr>
        </p:nvSpPr>
        <p:spPr/>
        <p:txBody>
          <a:bodyPr/>
          <a:lstStyle/>
          <a:p>
            <a:fld id="{B5F5818E-48C7-4DC3-A621-BCAE8ECC8B39}" type="slidenum">
              <a:rPr kumimoji="1" lang="ja-JP" altLang="en-US" smtClean="0"/>
              <a:t>48</a:t>
            </a:fld>
            <a:endParaRPr kumimoji="1" lang="ja-JP" altLang="en-US"/>
          </a:p>
        </p:txBody>
      </p:sp>
      <p:sp>
        <p:nvSpPr>
          <p:cNvPr id="11" name="四角形: 角を丸くする 10">
            <a:extLst>
              <a:ext uri="{FF2B5EF4-FFF2-40B4-BE49-F238E27FC236}">
                <a16:creationId xmlns:a16="http://schemas.microsoft.com/office/drawing/2014/main" id="{82C69A8B-20C5-C288-0EC1-B125F41C2EC3}"/>
              </a:ext>
            </a:extLst>
          </p:cNvPr>
          <p:cNvSpPr/>
          <p:nvPr/>
        </p:nvSpPr>
        <p:spPr>
          <a:xfrm>
            <a:off x="2808001" y="3235325"/>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83FC0452-ABC4-A4F5-E5CE-D2C7CA531838}"/>
              </a:ext>
            </a:extLst>
          </p:cNvPr>
          <p:cNvSpPr/>
          <p:nvPr/>
        </p:nvSpPr>
        <p:spPr>
          <a:xfrm>
            <a:off x="4807329" y="2623662"/>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正方形/長方形 61">
            <a:extLst>
              <a:ext uri="{FF2B5EF4-FFF2-40B4-BE49-F238E27FC236}">
                <a16:creationId xmlns:a16="http://schemas.microsoft.com/office/drawing/2014/main" id="{7559BA51-D1F2-485C-ED51-19C35F55FFAD}"/>
              </a:ext>
            </a:extLst>
          </p:cNvPr>
          <p:cNvSpPr/>
          <p:nvPr/>
        </p:nvSpPr>
        <p:spPr>
          <a:xfrm>
            <a:off x="4807329" y="2168361"/>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7FE4D352-F524-1905-EDD6-BD7C68C79EB0}"/>
              </a:ext>
            </a:extLst>
          </p:cNvPr>
          <p:cNvSpPr/>
          <p:nvPr/>
        </p:nvSpPr>
        <p:spPr>
          <a:xfrm>
            <a:off x="4807329" y="3289453"/>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5" name="コネクタ: カギ線 64">
            <a:extLst>
              <a:ext uri="{FF2B5EF4-FFF2-40B4-BE49-F238E27FC236}">
                <a16:creationId xmlns:a16="http://schemas.microsoft.com/office/drawing/2014/main" id="{F3F9C6C2-474B-21D4-862C-039D41531281}"/>
              </a:ext>
            </a:extLst>
          </p:cNvPr>
          <p:cNvCxnSpPr>
            <a:cxnSpLocks/>
            <a:stCxn id="61" idx="3"/>
            <a:endCxn id="17" idx="1"/>
          </p:cNvCxnSpPr>
          <p:nvPr/>
        </p:nvCxnSpPr>
        <p:spPr>
          <a:xfrm>
            <a:off x="5081968" y="2663855"/>
            <a:ext cx="3941381" cy="854538"/>
          </a:xfrm>
          <a:prstGeom prst="bentConnector3">
            <a:avLst>
              <a:gd name="adj1" fmla="val 43531"/>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28798572-B798-7A07-7A1E-E8E2D46FD521}"/>
              </a:ext>
            </a:extLst>
          </p:cNvPr>
          <p:cNvCxnSpPr>
            <a:cxnSpLocks/>
            <a:stCxn id="62" idx="3"/>
            <a:endCxn id="18" idx="1"/>
          </p:cNvCxnSpPr>
          <p:nvPr/>
        </p:nvCxnSpPr>
        <p:spPr>
          <a:xfrm>
            <a:off x="5081968" y="2208554"/>
            <a:ext cx="3941381" cy="1394014"/>
          </a:xfrm>
          <a:prstGeom prst="bentConnector3">
            <a:avLst>
              <a:gd name="adj1" fmla="val 50000"/>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69" name="コネクタ: カギ線 68">
            <a:extLst>
              <a:ext uri="{FF2B5EF4-FFF2-40B4-BE49-F238E27FC236}">
                <a16:creationId xmlns:a16="http://schemas.microsoft.com/office/drawing/2014/main" id="{B9D40844-0949-17E9-0A05-BB4A2F2CA4CB}"/>
              </a:ext>
            </a:extLst>
          </p:cNvPr>
          <p:cNvCxnSpPr>
            <a:cxnSpLocks/>
            <a:stCxn id="63" idx="3"/>
            <a:endCxn id="19" idx="1"/>
          </p:cNvCxnSpPr>
          <p:nvPr/>
        </p:nvCxnSpPr>
        <p:spPr>
          <a:xfrm>
            <a:off x="5081968" y="3329646"/>
            <a:ext cx="3941381" cy="357097"/>
          </a:xfrm>
          <a:prstGeom prst="bentConnector3">
            <a:avLst>
              <a:gd name="adj1" fmla="val 41077"/>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CA9DF2B4-3C3C-3435-4C14-F30AF44AD7B1}"/>
              </a:ext>
            </a:extLst>
          </p:cNvPr>
          <p:cNvGrpSpPr/>
          <p:nvPr/>
        </p:nvGrpSpPr>
        <p:grpSpPr>
          <a:xfrm>
            <a:off x="10375900" y="3555015"/>
            <a:ext cx="528639" cy="248735"/>
            <a:chOff x="9023349" y="2621425"/>
            <a:chExt cx="528639" cy="248735"/>
          </a:xfrm>
        </p:grpSpPr>
        <p:sp>
          <p:nvSpPr>
            <p:cNvPr id="22" name="正方形/長方形 21">
              <a:extLst>
                <a:ext uri="{FF2B5EF4-FFF2-40B4-BE49-F238E27FC236}">
                  <a16:creationId xmlns:a16="http://schemas.microsoft.com/office/drawing/2014/main" id="{F2A74915-0804-012E-91C6-8730A164C11B}"/>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9868A0BC-234C-AECF-651A-98CB29FF7004}"/>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501EF60-0815-1997-75D7-3A6A044491CD}"/>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6" name="コネクタ: カギ線 25">
            <a:extLst>
              <a:ext uri="{FF2B5EF4-FFF2-40B4-BE49-F238E27FC236}">
                <a16:creationId xmlns:a16="http://schemas.microsoft.com/office/drawing/2014/main" id="{9BD02849-1397-9AAE-28F5-4FB63FF0006A}"/>
              </a:ext>
            </a:extLst>
          </p:cNvPr>
          <p:cNvCxnSpPr>
            <a:cxnSpLocks/>
            <a:stCxn id="17" idx="3"/>
            <a:endCxn id="22" idx="1"/>
          </p:cNvCxnSpPr>
          <p:nvPr/>
        </p:nvCxnSpPr>
        <p:spPr>
          <a:xfrm>
            <a:off x="9297988" y="3518393"/>
            <a:ext cx="1331912" cy="76815"/>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E18A1E4E-5EDE-1F98-C0CE-CAE8EAC33F70}"/>
              </a:ext>
            </a:extLst>
          </p:cNvPr>
          <p:cNvCxnSpPr>
            <a:cxnSpLocks/>
            <a:stCxn id="18" idx="3"/>
            <a:endCxn id="23" idx="1"/>
          </p:cNvCxnSpPr>
          <p:nvPr/>
        </p:nvCxnSpPr>
        <p:spPr>
          <a:xfrm>
            <a:off x="9297988" y="3602568"/>
            <a:ext cx="1204912" cy="76815"/>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1CC70B7-8195-2472-375E-55B6E4DC7A7B}"/>
              </a:ext>
            </a:extLst>
          </p:cNvPr>
          <p:cNvCxnSpPr>
            <a:cxnSpLocks/>
            <a:stCxn id="19" idx="3"/>
            <a:endCxn id="24" idx="1"/>
          </p:cNvCxnSpPr>
          <p:nvPr/>
        </p:nvCxnSpPr>
        <p:spPr>
          <a:xfrm>
            <a:off x="9297988" y="3686743"/>
            <a:ext cx="1077912" cy="76815"/>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35">
            <a:extLst>
              <a:ext uri="{FF2B5EF4-FFF2-40B4-BE49-F238E27FC236}">
                <a16:creationId xmlns:a16="http://schemas.microsoft.com/office/drawing/2014/main" id="{DD97359B-B124-141C-B41C-7295832E8D6F}"/>
              </a:ext>
            </a:extLst>
          </p:cNvPr>
          <p:cNvGrpSpPr/>
          <p:nvPr/>
        </p:nvGrpSpPr>
        <p:grpSpPr>
          <a:xfrm>
            <a:off x="10118646" y="2877755"/>
            <a:ext cx="1420892" cy="1090626"/>
            <a:chOff x="10232946" y="2146825"/>
            <a:chExt cx="1420892" cy="1090626"/>
          </a:xfrm>
        </p:grpSpPr>
        <p:sp>
          <p:nvSpPr>
            <p:cNvPr id="37" name="正方形/長方形 36">
              <a:extLst>
                <a:ext uri="{FF2B5EF4-FFF2-40B4-BE49-F238E27FC236}">
                  <a16:creationId xmlns:a16="http://schemas.microsoft.com/office/drawing/2014/main" id="{3CA19098-3D9E-8DDB-C993-668BA560F2DF}"/>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300EA46E-82E4-F421-5287-0DB15E8E9340}"/>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3605DD36-B351-9B7F-F401-D10888241AFA}"/>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340893CD-D09E-32C0-A479-04B61FEBB1F5}"/>
                </a:ext>
              </a:extLst>
            </p:cNvPr>
            <p:cNvSpPr/>
            <p:nvPr/>
          </p:nvSpPr>
          <p:spPr>
            <a:xfrm>
              <a:off x="10617200" y="2747490"/>
              <a:ext cx="679450" cy="271476"/>
            </a:xfrm>
            <a:prstGeom prst="rect">
              <a:avLst/>
            </a:prstGeom>
            <a:solidFill>
              <a:schemeClr val="tx1"/>
            </a:solidFill>
            <a:ln w="2349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SG90</a:t>
              </a:r>
              <a:endParaRPr kumimoji="1" lang="ja-JP" altLang="en-US">
                <a:solidFill>
                  <a:schemeClr val="bg1"/>
                </a:solidFill>
              </a:endParaRPr>
            </a:p>
          </p:txBody>
        </p:sp>
      </p:grpSp>
      <p:grpSp>
        <p:nvGrpSpPr>
          <p:cNvPr id="20" name="グループ化 19">
            <a:extLst>
              <a:ext uri="{FF2B5EF4-FFF2-40B4-BE49-F238E27FC236}">
                <a16:creationId xmlns:a16="http://schemas.microsoft.com/office/drawing/2014/main" id="{6D506950-655B-C32B-F892-1BF20CA94285}"/>
              </a:ext>
            </a:extLst>
          </p:cNvPr>
          <p:cNvGrpSpPr/>
          <p:nvPr/>
        </p:nvGrpSpPr>
        <p:grpSpPr>
          <a:xfrm>
            <a:off x="9023349" y="3478200"/>
            <a:ext cx="274639" cy="248735"/>
            <a:chOff x="9023349" y="2621425"/>
            <a:chExt cx="274639" cy="248735"/>
          </a:xfrm>
        </p:grpSpPr>
        <p:sp>
          <p:nvSpPr>
            <p:cNvPr id="17" name="正方形/長方形 16">
              <a:extLst>
                <a:ext uri="{FF2B5EF4-FFF2-40B4-BE49-F238E27FC236}">
                  <a16:creationId xmlns:a16="http://schemas.microsoft.com/office/drawing/2014/main" id="{C362AC32-50C2-FBD3-617B-4DCA5D88DCDF}"/>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293C7775-DA01-72A3-EB97-C7E66E480ED9}"/>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DEE2D643-A622-62A7-FE00-A24CA22D81B8}"/>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7" name="四角形: 角を丸くする 86">
            <a:extLst>
              <a:ext uri="{FF2B5EF4-FFF2-40B4-BE49-F238E27FC236}">
                <a16:creationId xmlns:a16="http://schemas.microsoft.com/office/drawing/2014/main" id="{34840112-4046-260C-E779-098C4725157C}"/>
              </a:ext>
            </a:extLst>
          </p:cNvPr>
          <p:cNvSpPr/>
          <p:nvPr/>
        </p:nvSpPr>
        <p:spPr>
          <a:xfrm>
            <a:off x="2808001" y="2103884"/>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四角形: 角を丸くする 87">
            <a:extLst>
              <a:ext uri="{FF2B5EF4-FFF2-40B4-BE49-F238E27FC236}">
                <a16:creationId xmlns:a16="http://schemas.microsoft.com/office/drawing/2014/main" id="{2B5CFEE5-1B42-7B4E-55D6-04E57DC72FD8}"/>
              </a:ext>
            </a:extLst>
          </p:cNvPr>
          <p:cNvSpPr/>
          <p:nvPr/>
        </p:nvSpPr>
        <p:spPr>
          <a:xfrm>
            <a:off x="2808001" y="2555582"/>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四角形: 角を丸くする 88">
            <a:extLst>
              <a:ext uri="{FF2B5EF4-FFF2-40B4-BE49-F238E27FC236}">
                <a16:creationId xmlns:a16="http://schemas.microsoft.com/office/drawing/2014/main" id="{38162B57-468E-4F95-3B02-846C9B87EBC8}"/>
              </a:ext>
            </a:extLst>
          </p:cNvPr>
          <p:cNvSpPr/>
          <p:nvPr/>
        </p:nvSpPr>
        <p:spPr>
          <a:xfrm>
            <a:off x="2808001" y="547999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四角形: 角を丸くする 89">
            <a:extLst>
              <a:ext uri="{FF2B5EF4-FFF2-40B4-BE49-F238E27FC236}">
                <a16:creationId xmlns:a16="http://schemas.microsoft.com/office/drawing/2014/main" id="{E5A2F7F9-D4EF-C5FE-85FD-67EC846F6410}"/>
              </a:ext>
            </a:extLst>
          </p:cNvPr>
          <p:cNvSpPr/>
          <p:nvPr/>
        </p:nvSpPr>
        <p:spPr>
          <a:xfrm>
            <a:off x="2808001" y="232973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四角形: 角を丸くする 90">
            <a:extLst>
              <a:ext uri="{FF2B5EF4-FFF2-40B4-BE49-F238E27FC236}">
                <a16:creationId xmlns:a16="http://schemas.microsoft.com/office/drawing/2014/main" id="{662AE5E6-D915-ED73-D351-A71A5AEBB918}"/>
              </a:ext>
            </a:extLst>
          </p:cNvPr>
          <p:cNvSpPr/>
          <p:nvPr/>
        </p:nvSpPr>
        <p:spPr>
          <a:xfrm>
            <a:off x="2808001" y="5263449"/>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コネクタ: カギ線 91">
            <a:extLst>
              <a:ext uri="{FF2B5EF4-FFF2-40B4-BE49-F238E27FC236}">
                <a16:creationId xmlns:a16="http://schemas.microsoft.com/office/drawing/2014/main" id="{34F8F422-2ED7-24C4-21E5-2978525E1F88}"/>
              </a:ext>
            </a:extLst>
          </p:cNvPr>
          <p:cNvCxnSpPr>
            <a:cxnSpLocks/>
            <a:stCxn id="101" idx="3"/>
            <a:endCxn id="49" idx="1"/>
          </p:cNvCxnSpPr>
          <p:nvPr/>
        </p:nvCxnSpPr>
        <p:spPr>
          <a:xfrm flipV="1">
            <a:off x="5081968" y="4968699"/>
            <a:ext cx="3941381" cy="398984"/>
          </a:xfrm>
          <a:prstGeom prst="bentConnector3">
            <a:avLst>
              <a:gd name="adj1" fmla="val 50000"/>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コネクタ: カギ線 92">
            <a:extLst>
              <a:ext uri="{FF2B5EF4-FFF2-40B4-BE49-F238E27FC236}">
                <a16:creationId xmlns:a16="http://schemas.microsoft.com/office/drawing/2014/main" id="{3F43D19F-46AE-A267-E53E-4F444330D14D}"/>
              </a:ext>
            </a:extLst>
          </p:cNvPr>
          <p:cNvCxnSpPr>
            <a:cxnSpLocks/>
            <a:stCxn id="102" idx="3"/>
            <a:endCxn id="50" idx="1"/>
          </p:cNvCxnSpPr>
          <p:nvPr/>
        </p:nvCxnSpPr>
        <p:spPr>
          <a:xfrm>
            <a:off x="5081967" y="2412948"/>
            <a:ext cx="3941382" cy="2639926"/>
          </a:xfrm>
          <a:prstGeom prst="bentConnector3">
            <a:avLst>
              <a:gd name="adj1" fmla="val 47323"/>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94" name="コネクタ: カギ線 93">
            <a:extLst>
              <a:ext uri="{FF2B5EF4-FFF2-40B4-BE49-F238E27FC236}">
                <a16:creationId xmlns:a16="http://schemas.microsoft.com/office/drawing/2014/main" id="{98A2452D-E199-DCE1-2F6E-6E2EB8C751EB}"/>
              </a:ext>
            </a:extLst>
          </p:cNvPr>
          <p:cNvCxnSpPr>
            <a:cxnSpLocks/>
            <a:stCxn id="103" idx="3"/>
            <a:endCxn id="51" idx="1"/>
          </p:cNvCxnSpPr>
          <p:nvPr/>
        </p:nvCxnSpPr>
        <p:spPr>
          <a:xfrm flipV="1">
            <a:off x="5081968" y="5137049"/>
            <a:ext cx="3941381" cy="444719"/>
          </a:xfrm>
          <a:prstGeom prst="bentConnector3">
            <a:avLst>
              <a:gd name="adj1" fmla="val 54015"/>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BB93C654-8FF9-D76F-D577-2C4E24E9C911}"/>
              </a:ext>
            </a:extLst>
          </p:cNvPr>
          <p:cNvSpPr/>
          <p:nvPr/>
        </p:nvSpPr>
        <p:spPr>
          <a:xfrm>
            <a:off x="4807329" y="5327490"/>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正方形/長方形 101">
            <a:extLst>
              <a:ext uri="{FF2B5EF4-FFF2-40B4-BE49-F238E27FC236}">
                <a16:creationId xmlns:a16="http://schemas.microsoft.com/office/drawing/2014/main" id="{96DF86C4-133C-F3C5-A8C6-3C6ABDFFF5F6}"/>
              </a:ext>
            </a:extLst>
          </p:cNvPr>
          <p:cNvSpPr/>
          <p:nvPr/>
        </p:nvSpPr>
        <p:spPr>
          <a:xfrm>
            <a:off x="4807328" y="237275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正方形/長方形 102">
            <a:extLst>
              <a:ext uri="{FF2B5EF4-FFF2-40B4-BE49-F238E27FC236}">
                <a16:creationId xmlns:a16="http://schemas.microsoft.com/office/drawing/2014/main" id="{3948C9B9-014A-5122-DAD3-518CE5BE96FA}"/>
              </a:ext>
            </a:extLst>
          </p:cNvPr>
          <p:cNvSpPr/>
          <p:nvPr/>
        </p:nvSpPr>
        <p:spPr>
          <a:xfrm>
            <a:off x="4807329" y="554157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1" name="グループ化 40">
            <a:extLst>
              <a:ext uri="{FF2B5EF4-FFF2-40B4-BE49-F238E27FC236}">
                <a16:creationId xmlns:a16="http://schemas.microsoft.com/office/drawing/2014/main" id="{F29164D8-80BB-84A2-6425-AE5F8B12EB14}"/>
              </a:ext>
            </a:extLst>
          </p:cNvPr>
          <p:cNvGrpSpPr/>
          <p:nvPr/>
        </p:nvGrpSpPr>
        <p:grpSpPr>
          <a:xfrm>
            <a:off x="10375900" y="5093066"/>
            <a:ext cx="528639" cy="248735"/>
            <a:chOff x="9023349" y="2621425"/>
            <a:chExt cx="528639" cy="248735"/>
          </a:xfrm>
        </p:grpSpPr>
        <p:sp>
          <p:nvSpPr>
            <p:cNvPr id="42" name="正方形/長方形 41">
              <a:extLst>
                <a:ext uri="{FF2B5EF4-FFF2-40B4-BE49-F238E27FC236}">
                  <a16:creationId xmlns:a16="http://schemas.microsoft.com/office/drawing/2014/main" id="{7079B10A-D8FD-C281-13A8-277DC5A30CC6}"/>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正方形/長方形 42">
              <a:extLst>
                <a:ext uri="{FF2B5EF4-FFF2-40B4-BE49-F238E27FC236}">
                  <a16:creationId xmlns:a16="http://schemas.microsoft.com/office/drawing/2014/main" id="{3E0E89A8-8B81-3924-7FF1-5FE8065CE986}"/>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正方形/長方形 43">
              <a:extLst>
                <a:ext uri="{FF2B5EF4-FFF2-40B4-BE49-F238E27FC236}">
                  <a16:creationId xmlns:a16="http://schemas.microsoft.com/office/drawing/2014/main" id="{CAE06779-E544-2B94-156D-8321A63ABDB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45" name="コネクタ: カギ線 44">
            <a:extLst>
              <a:ext uri="{FF2B5EF4-FFF2-40B4-BE49-F238E27FC236}">
                <a16:creationId xmlns:a16="http://schemas.microsoft.com/office/drawing/2014/main" id="{7DC139C7-7347-07A2-F8D0-649938E4F50A}"/>
              </a:ext>
            </a:extLst>
          </p:cNvPr>
          <p:cNvCxnSpPr>
            <a:cxnSpLocks/>
            <a:stCxn id="49" idx="3"/>
            <a:endCxn id="42" idx="1"/>
          </p:cNvCxnSpPr>
          <p:nvPr/>
        </p:nvCxnSpPr>
        <p:spPr>
          <a:xfrm>
            <a:off x="9297988" y="4968699"/>
            <a:ext cx="1331912" cy="164560"/>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D72660B0-80C4-2704-F304-88E812CE6BD6}"/>
              </a:ext>
            </a:extLst>
          </p:cNvPr>
          <p:cNvCxnSpPr>
            <a:cxnSpLocks/>
            <a:stCxn id="50" idx="3"/>
            <a:endCxn id="43" idx="1"/>
          </p:cNvCxnSpPr>
          <p:nvPr/>
        </p:nvCxnSpPr>
        <p:spPr>
          <a:xfrm>
            <a:off x="9297988" y="5052874"/>
            <a:ext cx="1204912" cy="164560"/>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コネクタ: カギ線 46">
            <a:extLst>
              <a:ext uri="{FF2B5EF4-FFF2-40B4-BE49-F238E27FC236}">
                <a16:creationId xmlns:a16="http://schemas.microsoft.com/office/drawing/2014/main" id="{9B37C267-4E80-186C-2A4D-C5B318D2D85E}"/>
              </a:ext>
            </a:extLst>
          </p:cNvPr>
          <p:cNvCxnSpPr>
            <a:cxnSpLocks/>
            <a:stCxn id="51" idx="3"/>
            <a:endCxn id="44" idx="1"/>
          </p:cNvCxnSpPr>
          <p:nvPr/>
        </p:nvCxnSpPr>
        <p:spPr>
          <a:xfrm>
            <a:off x="9297988" y="5137049"/>
            <a:ext cx="1077912" cy="164560"/>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937988A3-DA29-F1AB-FF9E-60900329EA9F}"/>
              </a:ext>
            </a:extLst>
          </p:cNvPr>
          <p:cNvGrpSpPr/>
          <p:nvPr/>
        </p:nvGrpSpPr>
        <p:grpSpPr>
          <a:xfrm>
            <a:off x="9023349" y="4928506"/>
            <a:ext cx="274639" cy="248735"/>
            <a:chOff x="9023349" y="2621425"/>
            <a:chExt cx="274639" cy="248735"/>
          </a:xfrm>
        </p:grpSpPr>
        <p:sp>
          <p:nvSpPr>
            <p:cNvPr id="49" name="正方形/長方形 48">
              <a:extLst>
                <a:ext uri="{FF2B5EF4-FFF2-40B4-BE49-F238E27FC236}">
                  <a16:creationId xmlns:a16="http://schemas.microsoft.com/office/drawing/2014/main" id="{5279E48B-FE38-FAEE-19E6-4A7197309D5A}"/>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3FBD9573-536F-723D-1443-559DE37A79F6}"/>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337D4CF1-C359-5AB9-466C-ACB713C9A2D6}"/>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2" name="グループ化 51">
            <a:extLst>
              <a:ext uri="{FF2B5EF4-FFF2-40B4-BE49-F238E27FC236}">
                <a16:creationId xmlns:a16="http://schemas.microsoft.com/office/drawing/2014/main" id="{D11FE94E-3B28-F4E3-7FB8-9A4E548401AE}"/>
              </a:ext>
            </a:extLst>
          </p:cNvPr>
          <p:cNvGrpSpPr/>
          <p:nvPr/>
        </p:nvGrpSpPr>
        <p:grpSpPr>
          <a:xfrm>
            <a:off x="10118646" y="4389367"/>
            <a:ext cx="1420892" cy="1090626"/>
            <a:chOff x="10232946" y="2146825"/>
            <a:chExt cx="1420892" cy="1090626"/>
          </a:xfrm>
        </p:grpSpPr>
        <p:sp>
          <p:nvSpPr>
            <p:cNvPr id="53" name="正方形/長方形 52">
              <a:extLst>
                <a:ext uri="{FF2B5EF4-FFF2-40B4-BE49-F238E27FC236}">
                  <a16:creationId xmlns:a16="http://schemas.microsoft.com/office/drawing/2014/main" id="{CA79B05E-5519-CD16-D659-1BAE7A1622D4}"/>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9E238202-64E2-00BD-BD74-C41CDD049D7C}"/>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正方形/長方形 54">
              <a:extLst>
                <a:ext uri="{FF2B5EF4-FFF2-40B4-BE49-F238E27FC236}">
                  <a16:creationId xmlns:a16="http://schemas.microsoft.com/office/drawing/2014/main" id="{634D8F1D-15ED-14AB-38C1-435617930AE1}"/>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E4A69787-AD56-620F-B116-9204C3429A66}"/>
                </a:ext>
              </a:extLst>
            </p:cNvPr>
            <p:cNvSpPr/>
            <p:nvPr/>
          </p:nvSpPr>
          <p:spPr>
            <a:xfrm>
              <a:off x="10547350" y="2747490"/>
              <a:ext cx="819150" cy="271476"/>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FS90R</a:t>
              </a:r>
              <a:endParaRPr kumimoji="1" lang="ja-JP" altLang="en-US">
                <a:solidFill>
                  <a:schemeClr val="tx1"/>
                </a:solidFill>
              </a:endParaRPr>
            </a:p>
          </p:txBody>
        </p:sp>
      </p:grpSp>
      <p:sp>
        <p:nvSpPr>
          <p:cNvPr id="123" name="テキスト ボックス 122">
            <a:extLst>
              <a:ext uri="{FF2B5EF4-FFF2-40B4-BE49-F238E27FC236}">
                <a16:creationId xmlns:a16="http://schemas.microsoft.com/office/drawing/2014/main" id="{031EE730-C611-3EF5-826B-1D0A94652249}"/>
              </a:ext>
            </a:extLst>
          </p:cNvPr>
          <p:cNvSpPr txBox="1"/>
          <p:nvPr/>
        </p:nvSpPr>
        <p:spPr>
          <a:xfrm>
            <a:off x="8953819" y="1800552"/>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18 </a:t>
            </a:r>
            <a:r>
              <a:rPr kumimoji="1" lang="ja-JP" altLang="en-US"/>
              <a:t>へ</a:t>
            </a:r>
          </a:p>
        </p:txBody>
      </p:sp>
      <p:sp>
        <p:nvSpPr>
          <p:cNvPr id="124" name="テキスト ボックス 123">
            <a:extLst>
              <a:ext uri="{FF2B5EF4-FFF2-40B4-BE49-F238E27FC236}">
                <a16:creationId xmlns:a16="http://schemas.microsoft.com/office/drawing/2014/main" id="{DC726BC9-BCFD-D9BF-DE1A-2BB3EFE8FCE4}"/>
              </a:ext>
            </a:extLst>
          </p:cNvPr>
          <p:cNvSpPr txBox="1"/>
          <p:nvPr/>
        </p:nvSpPr>
        <p:spPr>
          <a:xfrm>
            <a:off x="8953819" y="5705378"/>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b="1">
              <a:solidFill>
                <a:schemeClr val="accent5">
                  <a:lumMod val="50000"/>
                </a:schemeClr>
              </a:solidFill>
            </a:endParaRPr>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12 </a:t>
            </a:r>
            <a:r>
              <a:rPr kumimoji="1" lang="ja-JP" altLang="en-US"/>
              <a:t>へ</a:t>
            </a:r>
          </a:p>
        </p:txBody>
      </p:sp>
      <p:pic>
        <p:nvPicPr>
          <p:cNvPr id="3" name="図 2" descr="電子機器, 回路 が含まれている画像&#10;&#10;AI 生成コンテンツは誤りを含む可能性があります。">
            <a:extLst>
              <a:ext uri="{FF2B5EF4-FFF2-40B4-BE49-F238E27FC236}">
                <a16:creationId xmlns:a16="http://schemas.microsoft.com/office/drawing/2014/main" id="{E51166ED-B71F-E1B4-45C0-8C180A36DFC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5419614" y="2821096"/>
            <a:ext cx="3928584" cy="3272541"/>
          </a:xfrm>
          <a:prstGeom prst="rect">
            <a:avLst/>
          </a:prstGeom>
        </p:spPr>
      </p:pic>
    </p:spTree>
    <p:extLst>
      <p:ext uri="{BB962C8B-B14F-4D97-AF65-F5344CB8AC3E}">
        <p14:creationId xmlns:p14="http://schemas.microsoft.com/office/powerpoint/2010/main" val="3272380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1DFA2-3B04-DBDA-43BA-B877965B53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8306B7A-BB1E-A6D0-39C0-230D9D0D1A5D}"/>
              </a:ext>
            </a:extLst>
          </p:cNvPr>
          <p:cNvSpPr>
            <a:spLocks noGrp="1"/>
          </p:cNvSpPr>
          <p:nvPr>
            <p:ph type="title"/>
          </p:nvPr>
        </p:nvSpPr>
        <p:spPr/>
        <p:txBody>
          <a:bodyPr>
            <a:normAutofit/>
          </a:bodyPr>
          <a:lstStyle/>
          <a:p>
            <a:r>
              <a:rPr lang="ja-JP" altLang="en-US"/>
              <a:t>第</a:t>
            </a:r>
            <a:r>
              <a:rPr lang="en-US" altLang="ja-JP">
                <a:latin typeface="+mj-ea"/>
              </a:rPr>
              <a:t>4</a:t>
            </a:r>
            <a:r>
              <a:rPr lang="ja-JP" altLang="en-US"/>
              <a:t>週の目標：</a:t>
            </a:r>
            <a:endParaRPr kumimoji="1" lang="ja-JP" altLang="en-US"/>
          </a:p>
        </p:txBody>
      </p:sp>
      <p:sp>
        <p:nvSpPr>
          <p:cNvPr id="3" name="コンテンツ プレースホルダー 2">
            <a:extLst>
              <a:ext uri="{FF2B5EF4-FFF2-40B4-BE49-F238E27FC236}">
                <a16:creationId xmlns:a16="http://schemas.microsoft.com/office/drawing/2014/main" id="{DA83BB8F-856E-6DBC-088C-57B9DE6164DE}"/>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ja-JP" altLang="en-US"/>
              <a:t>基板を作る</a:t>
            </a:r>
            <a:endParaRPr lang="en-US" altLang="ja-JP"/>
          </a:p>
          <a:p>
            <a:pPr marL="514350" indent="-514350">
              <a:buFont typeface="+mj-lt"/>
              <a:buAutoNum type="arabicPeriod"/>
            </a:pPr>
            <a:r>
              <a:rPr lang="en-US" altLang="ja-JP"/>
              <a:t>CAD</a:t>
            </a:r>
            <a:r>
              <a:rPr lang="ja-JP" altLang="en-US"/>
              <a:t>を描く</a:t>
            </a:r>
            <a:endParaRPr lang="en-US" altLang="ja-JP"/>
          </a:p>
          <a:p>
            <a:pPr marL="514350" indent="-514350">
              <a:buFont typeface="+mj-lt"/>
              <a:buAutoNum type="arabicPeriod"/>
            </a:pPr>
            <a:r>
              <a:rPr lang="ja-JP" altLang="en-US"/>
              <a:t>印刷する</a:t>
            </a:r>
            <a:endParaRPr kumimoji="1" lang="ja-JP" altLang="en-US"/>
          </a:p>
        </p:txBody>
      </p:sp>
      <p:sp>
        <p:nvSpPr>
          <p:cNvPr id="4" name="スライド番号プレースホルダー 3">
            <a:extLst>
              <a:ext uri="{FF2B5EF4-FFF2-40B4-BE49-F238E27FC236}">
                <a16:creationId xmlns:a16="http://schemas.microsoft.com/office/drawing/2014/main" id="{E4A38DE8-A000-995C-FD88-D6B8D420B4B5}"/>
              </a:ext>
            </a:extLst>
          </p:cNvPr>
          <p:cNvSpPr>
            <a:spLocks noGrp="1"/>
          </p:cNvSpPr>
          <p:nvPr>
            <p:ph type="sldNum" sz="quarter" idx="12"/>
          </p:nvPr>
        </p:nvSpPr>
        <p:spPr/>
        <p:txBody>
          <a:bodyPr/>
          <a:lstStyle/>
          <a:p>
            <a:fld id="{B5F5818E-48C7-4DC3-A621-BCAE8ECC8B39}" type="slidenum">
              <a:rPr kumimoji="1" lang="ja-JP" altLang="en-US" smtClean="0"/>
              <a:t>49</a:t>
            </a:fld>
            <a:endParaRPr kumimoji="1" lang="ja-JP" altLang="en-US"/>
          </a:p>
        </p:txBody>
      </p:sp>
      <p:grpSp>
        <p:nvGrpSpPr>
          <p:cNvPr id="7" name="グループ化 6">
            <a:extLst>
              <a:ext uri="{FF2B5EF4-FFF2-40B4-BE49-F238E27FC236}">
                <a16:creationId xmlns:a16="http://schemas.microsoft.com/office/drawing/2014/main" id="{E5144BF4-90C3-6B5D-A6A5-35F6926C29DB}"/>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DF5F18C8-CD51-C79A-7EE7-AA6B53B42641}"/>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17109FBD-FE4D-5227-13B3-639C9FE1564B}"/>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95825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36CEBF-BA86-F89C-1BB6-BD7271FC1331}"/>
              </a:ext>
            </a:extLst>
          </p:cNvPr>
          <p:cNvSpPr>
            <a:spLocks noGrp="1"/>
          </p:cNvSpPr>
          <p:nvPr>
            <p:ph type="title"/>
          </p:nvPr>
        </p:nvSpPr>
        <p:spPr/>
        <p:txBody>
          <a:bodyPr/>
          <a:lstStyle/>
          <a:p>
            <a:r>
              <a:rPr kumimoji="1" lang="ja-JP" altLang="en-US"/>
              <a:t>ロボット作りのながれ</a:t>
            </a:r>
          </a:p>
        </p:txBody>
      </p:sp>
      <p:sp>
        <p:nvSpPr>
          <p:cNvPr id="4" name="スライド番号プレースホルダー 3">
            <a:extLst>
              <a:ext uri="{FF2B5EF4-FFF2-40B4-BE49-F238E27FC236}">
                <a16:creationId xmlns:a16="http://schemas.microsoft.com/office/drawing/2014/main" id="{835C4827-1479-312C-082B-9B6A265D96B1}"/>
              </a:ext>
            </a:extLst>
          </p:cNvPr>
          <p:cNvSpPr>
            <a:spLocks noGrp="1"/>
          </p:cNvSpPr>
          <p:nvPr>
            <p:ph type="sldNum" sz="quarter" idx="12"/>
          </p:nvPr>
        </p:nvSpPr>
        <p:spPr/>
        <p:txBody>
          <a:bodyPr/>
          <a:lstStyle/>
          <a:p>
            <a:fld id="{B5F5818E-48C7-4DC3-A621-BCAE8ECC8B39}" type="slidenum">
              <a:rPr kumimoji="1" lang="ja-JP" altLang="en-US" smtClean="0"/>
              <a:t>5</a:t>
            </a:fld>
            <a:endParaRPr kumimoji="1" lang="ja-JP" altLang="en-US"/>
          </a:p>
        </p:txBody>
      </p:sp>
      <p:graphicFrame>
        <p:nvGraphicFramePr>
          <p:cNvPr id="6" name="図表 5">
            <a:extLst>
              <a:ext uri="{FF2B5EF4-FFF2-40B4-BE49-F238E27FC236}">
                <a16:creationId xmlns:a16="http://schemas.microsoft.com/office/drawing/2014/main" id="{1F73A230-FF11-BA6B-3B4A-A3FED3BB2B94}"/>
              </a:ext>
            </a:extLst>
          </p:cNvPr>
          <p:cNvGraphicFramePr/>
          <p:nvPr>
            <p:extLst>
              <p:ext uri="{D42A27DB-BD31-4B8C-83A1-F6EECF244321}">
                <p14:modId xmlns:p14="http://schemas.microsoft.com/office/powerpoint/2010/main" val="965964486"/>
              </p:ext>
            </p:extLst>
          </p:nvPr>
        </p:nvGraphicFramePr>
        <p:xfrm>
          <a:off x="2032000" y="15324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0" name="グループ化 19">
            <a:extLst>
              <a:ext uri="{FF2B5EF4-FFF2-40B4-BE49-F238E27FC236}">
                <a16:creationId xmlns:a16="http://schemas.microsoft.com/office/drawing/2014/main" id="{C8D266FE-6DC7-3E95-EEAB-9F43833D60C4}"/>
              </a:ext>
            </a:extLst>
          </p:cNvPr>
          <p:cNvGrpSpPr/>
          <p:nvPr/>
        </p:nvGrpSpPr>
        <p:grpSpPr>
          <a:xfrm>
            <a:off x="440286" y="1745691"/>
            <a:ext cx="3957543" cy="584775"/>
            <a:chOff x="579986" y="1745691"/>
            <a:chExt cx="3957543" cy="584775"/>
          </a:xfrm>
        </p:grpSpPr>
        <p:sp>
          <p:nvSpPr>
            <p:cNvPr id="16" name="正方形/長方形 15">
              <a:extLst>
                <a:ext uri="{FF2B5EF4-FFF2-40B4-BE49-F238E27FC236}">
                  <a16:creationId xmlns:a16="http://schemas.microsoft.com/office/drawing/2014/main" id="{862801DD-3792-A2A0-C34F-A72386CF45D4}"/>
                </a:ext>
              </a:extLst>
            </p:cNvPr>
            <p:cNvSpPr/>
            <p:nvPr/>
          </p:nvSpPr>
          <p:spPr>
            <a:xfrm>
              <a:off x="584200" y="1765300"/>
              <a:ext cx="3606800" cy="533421"/>
            </a:xfrm>
            <a:prstGeom prst="rect">
              <a:avLst/>
            </a:prstGeom>
            <a:solidFill>
              <a:srgbClr val="5E5E5E"/>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92C96953-9328-AAFF-BD4A-22CDBE823170}"/>
                </a:ext>
              </a:extLst>
            </p:cNvPr>
            <p:cNvSpPr txBox="1"/>
            <p:nvPr/>
          </p:nvSpPr>
          <p:spPr>
            <a:xfrm>
              <a:off x="579986" y="1745691"/>
              <a:ext cx="3699914" cy="584775"/>
            </a:xfrm>
            <a:prstGeom prst="rect">
              <a:avLst/>
            </a:prstGeom>
            <a:noFill/>
          </p:spPr>
          <p:txBody>
            <a:bodyPr wrap="square" rtlCol="0">
              <a:spAutoFit/>
            </a:bodyPr>
            <a:lstStyle/>
            <a:p>
              <a:r>
                <a:rPr kumimoji="1" lang="ja-JP" altLang="en-US" sz="3200">
                  <a:solidFill>
                    <a:schemeClr val="bg1"/>
                  </a:solidFill>
                </a:rPr>
                <a:t>要求仕様</a:t>
              </a:r>
              <a:r>
                <a:rPr kumimoji="1" lang="en-US" altLang="ja-JP" sz="3200">
                  <a:solidFill>
                    <a:schemeClr val="bg1"/>
                  </a:solidFill>
                </a:rPr>
                <a:t>/</a:t>
              </a:r>
              <a:r>
                <a:rPr kumimoji="1" lang="ja-JP" altLang="en-US" sz="3200">
                  <a:solidFill>
                    <a:schemeClr val="bg1"/>
                  </a:solidFill>
                </a:rPr>
                <a:t>達成目標</a:t>
              </a:r>
            </a:p>
          </p:txBody>
        </p:sp>
        <p:cxnSp>
          <p:nvCxnSpPr>
            <p:cNvPr id="10" name="直線矢印コネクタ 9">
              <a:extLst>
                <a:ext uri="{FF2B5EF4-FFF2-40B4-BE49-F238E27FC236}">
                  <a16:creationId xmlns:a16="http://schemas.microsoft.com/office/drawing/2014/main" id="{F65A5555-1EB1-AB90-E356-485DEF4475C0}"/>
                </a:ext>
              </a:extLst>
            </p:cNvPr>
            <p:cNvCxnSpPr>
              <a:cxnSpLocks/>
            </p:cNvCxnSpPr>
            <p:nvPr/>
          </p:nvCxnSpPr>
          <p:spPr>
            <a:xfrm>
              <a:off x="584200" y="2311432"/>
              <a:ext cx="3953329" cy="0"/>
            </a:xfrm>
            <a:prstGeom prst="straightConnector1">
              <a:avLst/>
            </a:prstGeom>
            <a:ln w="127000" cap="flat">
              <a:solidFill>
                <a:srgbClr val="B6B6B6"/>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5" name="テキスト ボックス 14">
            <a:extLst>
              <a:ext uri="{FF2B5EF4-FFF2-40B4-BE49-F238E27FC236}">
                <a16:creationId xmlns:a16="http://schemas.microsoft.com/office/drawing/2014/main" id="{FB5C4548-7052-1615-4D65-5F6439A2EA22}"/>
              </a:ext>
            </a:extLst>
          </p:cNvPr>
          <p:cNvSpPr txBox="1"/>
          <p:nvPr/>
        </p:nvSpPr>
        <p:spPr>
          <a:xfrm>
            <a:off x="444501" y="2595017"/>
            <a:ext cx="3606799" cy="3939540"/>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機構設計</a:t>
            </a:r>
            <a:br>
              <a:rPr kumimoji="1" lang="en-US" altLang="ja-JP" sz="3200"/>
            </a:br>
            <a:r>
              <a:rPr kumimoji="1" lang="ja-JP" altLang="en-US" sz="2400"/>
              <a:t>メカ部分全般</a:t>
            </a:r>
            <a:br>
              <a:rPr kumimoji="1" lang="en-US" altLang="ja-JP" sz="2400"/>
            </a:br>
            <a:r>
              <a:rPr kumimoji="1" lang="ja-JP" altLang="en-US" sz="2400"/>
              <a:t>モータとかはこっちかな</a:t>
            </a:r>
            <a:endParaRPr kumimoji="1" lang="en-US" altLang="ja-JP" sz="3200"/>
          </a:p>
          <a:p>
            <a:pPr marL="457200" indent="-457200">
              <a:spcBef>
                <a:spcPts val="600"/>
              </a:spcBef>
              <a:buFont typeface="Wingdings" panose="05000000000000000000" pitchFamily="2" charset="2"/>
              <a:buChar char="u"/>
            </a:pPr>
            <a:r>
              <a:rPr kumimoji="1" lang="ja-JP" altLang="en-US" sz="3200"/>
              <a:t>電装設計</a:t>
            </a:r>
            <a:br>
              <a:rPr kumimoji="1" lang="en-US" altLang="ja-JP" sz="3200"/>
            </a:br>
            <a:r>
              <a:rPr kumimoji="1" lang="ja-JP" altLang="en-US" sz="2400"/>
              <a:t>電源やセンサなど</a:t>
            </a:r>
            <a:br>
              <a:rPr kumimoji="1" lang="en-US" altLang="ja-JP" sz="2400"/>
            </a:br>
            <a:r>
              <a:rPr kumimoji="1" lang="ja-JP" altLang="en-US" sz="2400"/>
              <a:t>電子回路伴うやつ</a:t>
            </a:r>
            <a:endParaRPr kumimoji="1" lang="en-US" altLang="ja-JP" sz="3200"/>
          </a:p>
          <a:p>
            <a:pPr marL="457200" indent="-457200">
              <a:spcBef>
                <a:spcPts val="600"/>
              </a:spcBef>
              <a:buFont typeface="Wingdings" panose="05000000000000000000" pitchFamily="2" charset="2"/>
              <a:buChar char="u"/>
            </a:pPr>
            <a:r>
              <a:rPr kumimoji="1" lang="ja-JP" altLang="en-US" sz="3200"/>
              <a:t>ソフトウェア設計</a:t>
            </a:r>
            <a:br>
              <a:rPr kumimoji="1" lang="en-US" altLang="ja-JP" sz="3200"/>
            </a:br>
            <a:r>
              <a:rPr kumimoji="1" lang="ja-JP" altLang="en-US" sz="2400"/>
              <a:t>制御アーキテクチャや</a:t>
            </a:r>
            <a:br>
              <a:rPr kumimoji="1" lang="en-US" altLang="ja-JP" sz="2400"/>
            </a:br>
            <a:r>
              <a:rPr kumimoji="1" lang="ja-JP" altLang="en-US" sz="2400"/>
              <a:t>コンピュータ・通信系など</a:t>
            </a:r>
            <a:endParaRPr kumimoji="1" lang="en-US" altLang="ja-JP" sz="3200"/>
          </a:p>
        </p:txBody>
      </p:sp>
      <p:sp>
        <p:nvSpPr>
          <p:cNvPr id="22" name="テキスト ボックス 21">
            <a:extLst>
              <a:ext uri="{FF2B5EF4-FFF2-40B4-BE49-F238E27FC236}">
                <a16:creationId xmlns:a16="http://schemas.microsoft.com/office/drawing/2014/main" id="{39953BBC-3E2A-7465-EB80-C9B09CF67D57}"/>
              </a:ext>
            </a:extLst>
          </p:cNvPr>
          <p:cNvSpPr txBox="1"/>
          <p:nvPr/>
        </p:nvSpPr>
        <p:spPr>
          <a:xfrm>
            <a:off x="8497674" y="1954240"/>
            <a:ext cx="3113134" cy="2262158"/>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部品の調達</a:t>
            </a:r>
            <a:br>
              <a:rPr kumimoji="1" lang="en-US" altLang="ja-JP" sz="3200"/>
            </a:br>
            <a:r>
              <a:rPr kumimoji="1" lang="ja-JP" altLang="en-US" sz="2400"/>
              <a:t>買ったり加工したり</a:t>
            </a:r>
            <a:endParaRPr kumimoji="1" lang="en-US" altLang="ja-JP" sz="3200"/>
          </a:p>
          <a:p>
            <a:pPr marL="457200" indent="-457200">
              <a:spcBef>
                <a:spcPts val="600"/>
              </a:spcBef>
              <a:buFont typeface="Wingdings" panose="05000000000000000000" pitchFamily="2" charset="2"/>
              <a:buChar char="u"/>
            </a:pPr>
            <a:r>
              <a:rPr kumimoji="1" lang="ja-JP" altLang="en-US" sz="3200"/>
              <a:t>組立て</a:t>
            </a:r>
            <a:br>
              <a:rPr kumimoji="1" lang="en-US" altLang="ja-JP" sz="3200"/>
            </a:br>
            <a:r>
              <a:rPr kumimoji="1" lang="ja-JP" altLang="en-US" sz="2400"/>
              <a:t>機械部品を組付けたり配線したり</a:t>
            </a:r>
            <a:endParaRPr kumimoji="1" lang="en-US" altLang="ja-JP" sz="3200"/>
          </a:p>
        </p:txBody>
      </p:sp>
      <p:sp>
        <p:nvSpPr>
          <p:cNvPr id="23" name="テキスト ボックス 22">
            <a:extLst>
              <a:ext uri="{FF2B5EF4-FFF2-40B4-BE49-F238E27FC236}">
                <a16:creationId xmlns:a16="http://schemas.microsoft.com/office/drawing/2014/main" id="{565E5C65-774B-E62B-703B-60166F261FDA}"/>
              </a:ext>
            </a:extLst>
          </p:cNvPr>
          <p:cNvSpPr txBox="1"/>
          <p:nvPr/>
        </p:nvSpPr>
        <p:spPr>
          <a:xfrm>
            <a:off x="8497674" y="4816973"/>
            <a:ext cx="3360497" cy="1892826"/>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低レベルの制御</a:t>
            </a:r>
            <a:br>
              <a:rPr kumimoji="1" lang="en-US" altLang="ja-JP" sz="3200"/>
            </a:br>
            <a:r>
              <a:rPr kumimoji="1" lang="ja-JP" altLang="en-US" sz="2400"/>
              <a:t>モータコントロールなど</a:t>
            </a:r>
            <a:endParaRPr kumimoji="1" lang="en-US" altLang="ja-JP" sz="3200"/>
          </a:p>
          <a:p>
            <a:pPr marL="457200" indent="-457200">
              <a:spcBef>
                <a:spcPts val="600"/>
              </a:spcBef>
              <a:buFont typeface="Wingdings" panose="05000000000000000000" pitchFamily="2" charset="2"/>
              <a:buChar char="u"/>
            </a:pPr>
            <a:r>
              <a:rPr kumimoji="1" lang="ja-JP" altLang="en-US" sz="3200"/>
              <a:t>高レベルの制御</a:t>
            </a:r>
            <a:br>
              <a:rPr kumimoji="1" lang="en-US" altLang="ja-JP" sz="3200"/>
            </a:br>
            <a:r>
              <a:rPr kumimoji="1" lang="ja-JP" altLang="en-US" sz="2400"/>
              <a:t>センサやサーボの統合</a:t>
            </a:r>
            <a:endParaRPr kumimoji="1" lang="en-US" altLang="ja-JP" sz="2400"/>
          </a:p>
        </p:txBody>
      </p:sp>
    </p:spTree>
    <p:extLst>
      <p:ext uri="{BB962C8B-B14F-4D97-AF65-F5344CB8AC3E}">
        <p14:creationId xmlns:p14="http://schemas.microsoft.com/office/powerpoint/2010/main" val="4063763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14EF2-F6E4-284D-434B-E166A3DFB38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02047EE-6519-9409-9813-0C4D436EF090}"/>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8757C40C-4853-73B4-B9F4-84A11F170B32}"/>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AECE54F8-6ECC-A640-EA36-133B8EEA490F}"/>
              </a:ext>
            </a:extLst>
          </p:cNvPr>
          <p:cNvSpPr>
            <a:spLocks noGrp="1"/>
          </p:cNvSpPr>
          <p:nvPr>
            <p:ph type="sldNum" sz="quarter" idx="12"/>
          </p:nvPr>
        </p:nvSpPr>
        <p:spPr/>
        <p:txBody>
          <a:bodyPr/>
          <a:lstStyle/>
          <a:p>
            <a:fld id="{B5F5818E-48C7-4DC3-A621-BCAE8ECC8B39}" type="slidenum">
              <a:rPr kumimoji="1" lang="ja-JP" altLang="en-US" smtClean="0"/>
              <a:t>50</a:t>
            </a:fld>
            <a:endParaRPr kumimoji="1" lang="ja-JP" altLang="en-US"/>
          </a:p>
        </p:txBody>
      </p:sp>
    </p:spTree>
    <p:extLst>
      <p:ext uri="{BB962C8B-B14F-4D97-AF65-F5344CB8AC3E}">
        <p14:creationId xmlns:p14="http://schemas.microsoft.com/office/powerpoint/2010/main" val="10055306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2113D-D4B5-A8A4-A104-4C1A0DD9639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6AE119C-4BD5-6725-96E3-DCBADD715829}"/>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9DBB15AA-2CA0-ECA6-DF75-90EB8BA1E213}"/>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dirty="0">
                <a:latin typeface="+mj-ea"/>
                <a:ea typeface="+mj-ea"/>
              </a:rPr>
              <a:t>第</a:t>
            </a:r>
            <a:r>
              <a:rPr kumimoji="1" lang="en-US" altLang="ja-JP" sz="2400" dirty="0">
                <a:latin typeface="+mj-ea"/>
                <a:ea typeface="+mj-ea"/>
              </a:rPr>
              <a:t>1</a:t>
            </a:r>
            <a:r>
              <a:rPr kumimoji="1" lang="ja-JP" altLang="en-US" sz="2400" dirty="0">
                <a:latin typeface="+mj-ea"/>
                <a:ea typeface="+mj-ea"/>
              </a:rPr>
              <a:t>週</a:t>
            </a:r>
            <a:r>
              <a:rPr kumimoji="1" lang="en-US" altLang="ja-JP" sz="2400" dirty="0">
                <a:latin typeface="+mj-ea"/>
                <a:ea typeface="+mj-ea"/>
              </a:rPr>
              <a:t> </a:t>
            </a:r>
            <a:r>
              <a:rPr lang="en-US" altLang="ja-JP" sz="2400" dirty="0">
                <a:latin typeface="+mj-ea"/>
                <a:ea typeface="+mj-ea"/>
              </a:rPr>
              <a:t> [</a:t>
            </a:r>
            <a:r>
              <a:rPr kumimoji="1" lang="ja-JP" altLang="en-US" sz="2400" dirty="0">
                <a:latin typeface="+mj-ea"/>
                <a:ea typeface="+mj-ea"/>
              </a:rPr>
              <a:t>全体説明</a:t>
            </a:r>
            <a:r>
              <a:rPr kumimoji="1" lang="en-US" altLang="ja-JP" sz="2400" dirty="0">
                <a:latin typeface="+mj-ea"/>
                <a:ea typeface="+mj-ea"/>
              </a:rPr>
              <a:t>]</a:t>
            </a:r>
          </a:p>
          <a:p>
            <a:pPr marL="0" indent="0">
              <a:lnSpc>
                <a:spcPct val="120000"/>
              </a:lnSpc>
              <a:spcBef>
                <a:spcPts val="0"/>
              </a:spcBef>
              <a:spcAft>
                <a:spcPts val="0"/>
              </a:spcAft>
              <a:buNone/>
            </a:pPr>
            <a:r>
              <a:rPr lang="en-US" altLang="ja-JP" sz="2400" dirty="0">
                <a:latin typeface="+mj-lt"/>
                <a:ea typeface="+mj-ea"/>
              </a:rPr>
              <a:t>     </a:t>
            </a:r>
            <a:r>
              <a:rPr kumimoji="1" lang="en-US" altLang="ja-JP" sz="2400" dirty="0">
                <a:latin typeface="+mj-lt"/>
                <a:ea typeface="+mj-ea"/>
              </a:rPr>
              <a:t>⁞</a:t>
            </a:r>
            <a:r>
              <a:rPr kumimoji="1" lang="en-US" altLang="ja-JP" sz="2400" dirty="0">
                <a:latin typeface="+mj-ea"/>
                <a:ea typeface="+mj-ea"/>
              </a:rPr>
              <a:t>			</a:t>
            </a:r>
            <a:r>
              <a:rPr lang="ja-JP" altLang="en-US" sz="2400" dirty="0">
                <a:latin typeface="+mj-ea"/>
                <a:ea typeface="+mj-ea"/>
              </a:rPr>
              <a:t>ロボット</a:t>
            </a:r>
            <a:r>
              <a:rPr lang="ja-JP" altLang="en-US" sz="2400" dirty="0">
                <a:latin typeface="+mj-ea"/>
              </a:rPr>
              <a:t>素体</a:t>
            </a:r>
            <a:r>
              <a:rPr lang="ja-JP" altLang="en-US" sz="2400" dirty="0">
                <a:latin typeface="+mj-ea"/>
                <a:ea typeface="+mj-ea"/>
              </a:rPr>
              <a:t>の組み立て</a:t>
            </a:r>
            <a:endParaRPr lang="en-US" altLang="ja-JP" sz="2400" dirty="0">
              <a:latin typeface="+mj-ea"/>
              <a:ea typeface="+mj-ea"/>
            </a:endParaRPr>
          </a:p>
          <a:p>
            <a:pPr marL="0" indent="0">
              <a:lnSpc>
                <a:spcPct val="120000"/>
              </a:lnSpc>
              <a:spcBef>
                <a:spcPts val="0"/>
              </a:spcBef>
              <a:spcAft>
                <a:spcPts val="0"/>
              </a:spcAft>
              <a:buNone/>
            </a:pPr>
            <a:r>
              <a:rPr lang="en-US" altLang="ja-JP" sz="2400" dirty="0"/>
              <a:t>     ⁞</a:t>
            </a:r>
            <a:r>
              <a:rPr lang="en-US" altLang="ja-JP" sz="2400" dirty="0">
                <a:latin typeface="+mj-ea"/>
              </a:rPr>
              <a:t>	</a:t>
            </a:r>
            <a:r>
              <a:rPr lang="en-US" altLang="ja-JP" sz="2400" dirty="0">
                <a:latin typeface="+mj-ea"/>
                <a:ea typeface="+mj-ea"/>
              </a:rPr>
              <a:t>		</a:t>
            </a:r>
            <a:r>
              <a:rPr lang="ja-JP" altLang="en-US" sz="2400" dirty="0">
                <a:latin typeface="+mj-ea"/>
                <a:ea typeface="+mj-ea"/>
              </a:rPr>
              <a:t>スライド作成</a:t>
            </a:r>
            <a:endParaRPr kumimoji="1" lang="en-US" altLang="ja-JP" sz="2400" dirty="0">
              <a:latin typeface="+mj-ea"/>
              <a:ea typeface="+mj-ea"/>
            </a:endParaRPr>
          </a:p>
          <a:p>
            <a:pPr marL="0" indent="0">
              <a:lnSpc>
                <a:spcPct val="120000"/>
              </a:lnSpc>
              <a:spcBef>
                <a:spcPts val="0"/>
              </a:spcBef>
              <a:spcAft>
                <a:spcPts val="0"/>
              </a:spcAft>
              <a:buNone/>
            </a:pPr>
            <a:r>
              <a:rPr lang="ja-JP" altLang="en-US" sz="2400" dirty="0">
                <a:latin typeface="+mj-ea"/>
              </a:rPr>
              <a:t>第</a:t>
            </a:r>
            <a:r>
              <a:rPr lang="en-US" altLang="ja-JP" sz="2400" dirty="0">
                <a:latin typeface="+mj-ea"/>
              </a:rPr>
              <a:t>2</a:t>
            </a:r>
            <a:r>
              <a:rPr lang="ja-JP" altLang="en-US" sz="2400" dirty="0">
                <a:latin typeface="+mj-ea"/>
              </a:rPr>
              <a:t>週</a:t>
            </a:r>
            <a:r>
              <a:rPr lang="en-US" altLang="ja-JP" sz="2400" dirty="0">
                <a:latin typeface="+mj-ea"/>
              </a:rPr>
              <a:t>  [</a:t>
            </a:r>
            <a:r>
              <a:rPr lang="ja-JP" altLang="en-US" sz="2400" dirty="0">
                <a:latin typeface="+mj-ea"/>
              </a:rPr>
              <a:t>ロボット素体の発表・</a:t>
            </a:r>
            <a:r>
              <a:rPr lang="en-US" altLang="ja-JP" sz="2400" dirty="0">
                <a:latin typeface="+mj-ea"/>
              </a:rPr>
              <a:t>CAD</a:t>
            </a:r>
            <a:r>
              <a:rPr lang="ja-JP" altLang="en-US" sz="2400" dirty="0">
                <a:latin typeface="+mj-ea"/>
              </a:rPr>
              <a:t>講習</a:t>
            </a:r>
            <a:r>
              <a:rPr lang="en-US" altLang="ja-JP" sz="2400" dirty="0">
                <a:latin typeface="+mj-ea"/>
              </a:rPr>
              <a:t>]</a:t>
            </a:r>
          </a:p>
          <a:p>
            <a:pPr marL="0" indent="0">
              <a:lnSpc>
                <a:spcPct val="120000"/>
              </a:lnSpc>
              <a:spcBef>
                <a:spcPts val="0"/>
              </a:spcBef>
              <a:spcAft>
                <a:spcPts val="0"/>
              </a:spcAft>
              <a:buNone/>
            </a:pPr>
            <a:r>
              <a:rPr lang="en-US" altLang="ja-JP" sz="2400" dirty="0"/>
              <a:t>     ⁞</a:t>
            </a:r>
            <a:r>
              <a:rPr lang="en-US" altLang="ja-JP" sz="2400" dirty="0">
                <a:latin typeface="+mj-ea"/>
              </a:rPr>
              <a:t>			CAD</a:t>
            </a:r>
            <a:r>
              <a:rPr lang="ja-JP" altLang="en-US" sz="2400" dirty="0">
                <a:latin typeface="+mj-ea"/>
              </a:rPr>
              <a:t>への取り込み</a:t>
            </a:r>
            <a:endParaRPr lang="en-US" altLang="ja-JP" sz="2400" dirty="0">
              <a:latin typeface="+mj-ea"/>
            </a:endParaRPr>
          </a:p>
          <a:p>
            <a:pPr marL="0" indent="0">
              <a:lnSpc>
                <a:spcPct val="120000"/>
              </a:lnSpc>
              <a:spcBef>
                <a:spcPts val="0"/>
              </a:spcBef>
              <a:spcAft>
                <a:spcPts val="0"/>
              </a:spcAft>
              <a:buNone/>
            </a:pPr>
            <a:r>
              <a:rPr lang="ja-JP" altLang="en-US" sz="2400" dirty="0">
                <a:latin typeface="+mj-ea"/>
              </a:rPr>
              <a:t>第</a:t>
            </a:r>
            <a:r>
              <a:rPr lang="en-US" altLang="ja-JP" sz="2400" dirty="0">
                <a:latin typeface="+mj-ea"/>
              </a:rPr>
              <a:t>3</a:t>
            </a:r>
            <a:r>
              <a:rPr lang="ja-JP" altLang="en-US" sz="2400" dirty="0">
                <a:latin typeface="+mj-ea"/>
              </a:rPr>
              <a:t>週</a:t>
            </a:r>
            <a:r>
              <a:rPr lang="en-US" altLang="ja-JP" sz="2400" dirty="0">
                <a:latin typeface="+mj-ea"/>
              </a:rPr>
              <a:t>  [</a:t>
            </a:r>
            <a:r>
              <a:rPr lang="ja-JP" altLang="en-US" sz="2400" dirty="0">
                <a:latin typeface="+mj-ea"/>
              </a:rPr>
              <a:t>ラズパイでのサーボ制御講習</a:t>
            </a:r>
            <a:r>
              <a:rPr lang="en-US" altLang="ja-JP" sz="2400" dirty="0">
                <a:latin typeface="+mj-ea"/>
              </a:rPr>
              <a:t>]</a:t>
            </a:r>
          </a:p>
          <a:p>
            <a:pPr marL="0" indent="0">
              <a:lnSpc>
                <a:spcPct val="120000"/>
              </a:lnSpc>
              <a:spcBef>
                <a:spcPts val="0"/>
              </a:spcBef>
              <a:spcAft>
                <a:spcPts val="0"/>
              </a:spcAft>
              <a:buNone/>
            </a:pPr>
            <a:r>
              <a:rPr lang="en-US" altLang="ja-JP" sz="2400" dirty="0"/>
              <a:t>     ⁞</a:t>
            </a:r>
            <a:r>
              <a:rPr lang="en-US" altLang="ja-JP" sz="2400" dirty="0">
                <a:latin typeface="+mj-ea"/>
              </a:rPr>
              <a:t>			</a:t>
            </a:r>
            <a:r>
              <a:rPr lang="ja-JP" altLang="en-US" sz="2400" dirty="0">
                <a:latin typeface="+mj-ea"/>
              </a:rPr>
              <a:t>ロボットの設計</a:t>
            </a:r>
            <a:r>
              <a:rPr lang="en-US" altLang="ja-JP" sz="2400" dirty="0">
                <a:latin typeface="+mj-ea"/>
              </a:rPr>
              <a:t>(</a:t>
            </a:r>
            <a:r>
              <a:rPr lang="ja-JP" altLang="en-US" sz="2400" dirty="0">
                <a:latin typeface="+mj-ea"/>
              </a:rPr>
              <a:t>メカ・基板</a:t>
            </a:r>
            <a:r>
              <a:rPr lang="en-US" altLang="ja-JP" sz="2400" dirty="0">
                <a:latin typeface="+mj-ea"/>
              </a:rPr>
              <a:t>)</a:t>
            </a:r>
            <a:br>
              <a:rPr lang="en-US" altLang="ja-JP" sz="2400" dirty="0">
                <a:latin typeface="+mj-ea"/>
              </a:rPr>
            </a:br>
            <a:r>
              <a:rPr lang="ja-JP" altLang="en-US" sz="2400" dirty="0">
                <a:latin typeface="+mj-ea"/>
              </a:rPr>
              <a:t>第</a:t>
            </a:r>
            <a:r>
              <a:rPr lang="en-US" altLang="ja-JP" sz="2400" dirty="0">
                <a:latin typeface="+mj-ea"/>
              </a:rPr>
              <a:t>4</a:t>
            </a:r>
            <a:r>
              <a:rPr lang="ja-JP" altLang="en-US" sz="2400" dirty="0">
                <a:latin typeface="+mj-ea"/>
              </a:rPr>
              <a:t>週 </a:t>
            </a:r>
            <a:r>
              <a:rPr lang="en-US" altLang="ja-JP" sz="2400" dirty="0">
                <a:latin typeface="+mj-ea"/>
              </a:rPr>
              <a:t> [3D</a:t>
            </a:r>
            <a:r>
              <a:rPr lang="ja-JP" altLang="en-US" sz="2400" dirty="0">
                <a:latin typeface="+mj-ea"/>
              </a:rPr>
              <a:t>プリンタ講習・設計レビュー</a:t>
            </a:r>
            <a:r>
              <a:rPr lang="en-US" altLang="ja-JP" sz="2400" dirty="0">
                <a:latin typeface="+mj-ea"/>
              </a:rPr>
              <a:t>]</a:t>
            </a:r>
          </a:p>
          <a:p>
            <a:pPr marL="0" indent="0">
              <a:lnSpc>
                <a:spcPct val="120000"/>
              </a:lnSpc>
              <a:spcBef>
                <a:spcPts val="0"/>
              </a:spcBef>
              <a:spcAft>
                <a:spcPts val="0"/>
              </a:spcAft>
              <a:buNone/>
            </a:pPr>
            <a:r>
              <a:rPr lang="en-US" altLang="ja-JP" sz="2400" dirty="0"/>
              <a:t>     ⁞</a:t>
            </a:r>
            <a:r>
              <a:rPr lang="en-US" altLang="ja-JP" sz="2400" dirty="0">
                <a:latin typeface="+mj-ea"/>
              </a:rPr>
              <a:t>	</a:t>
            </a:r>
            <a:r>
              <a:rPr lang="en-US" altLang="ja-JP" sz="2400" dirty="0">
                <a:latin typeface="+mj-ea"/>
                <a:ea typeface="+mj-ea"/>
              </a:rPr>
              <a:t>		</a:t>
            </a:r>
            <a:r>
              <a:rPr lang="ja-JP" altLang="en-US" sz="2400" dirty="0">
                <a:latin typeface="+mj-ea"/>
              </a:rPr>
              <a:t>設計の修正</a:t>
            </a:r>
            <a:r>
              <a:rPr lang="en-US" altLang="ja-JP" sz="2400" dirty="0">
                <a:latin typeface="+mj-ea"/>
              </a:rPr>
              <a:t>1</a:t>
            </a:r>
          </a:p>
          <a:p>
            <a:pPr marL="0" indent="0">
              <a:lnSpc>
                <a:spcPct val="120000"/>
              </a:lnSpc>
              <a:spcBef>
                <a:spcPts val="0"/>
              </a:spcBef>
              <a:spcAft>
                <a:spcPts val="0"/>
              </a:spcAft>
              <a:buNone/>
            </a:pPr>
            <a:r>
              <a:rPr lang="en-US" altLang="ja-JP" sz="2400" dirty="0"/>
              <a:t>     ⁞</a:t>
            </a:r>
            <a:r>
              <a:rPr lang="en-US" altLang="ja-JP" sz="2400" dirty="0">
                <a:latin typeface="+mj-ea"/>
              </a:rPr>
              <a:t>			</a:t>
            </a:r>
            <a:r>
              <a:rPr lang="ja-JP" altLang="en-US" sz="2400" dirty="0">
                <a:latin typeface="+mj-ea"/>
              </a:rPr>
              <a:t>部品の製造</a:t>
            </a:r>
            <a:r>
              <a:rPr lang="en-US" altLang="ja-JP" sz="2400" dirty="0">
                <a:latin typeface="+mj-ea"/>
              </a:rPr>
              <a:t>1(3DP</a:t>
            </a:r>
            <a:r>
              <a:rPr lang="ja-JP" altLang="en-US" sz="2400" dirty="0">
                <a:latin typeface="+mj-ea"/>
              </a:rPr>
              <a:t>・はんだ付け</a:t>
            </a:r>
            <a:r>
              <a:rPr lang="en-US" altLang="ja-JP" sz="2400" dirty="0">
                <a:latin typeface="+mj-ea"/>
              </a:rPr>
              <a:t>)</a:t>
            </a:r>
          </a:p>
          <a:p>
            <a:pPr marL="0" indent="0">
              <a:lnSpc>
                <a:spcPct val="120000"/>
              </a:lnSpc>
              <a:spcBef>
                <a:spcPts val="0"/>
              </a:spcBef>
              <a:spcAft>
                <a:spcPts val="0"/>
              </a:spcAft>
              <a:buNone/>
            </a:pPr>
            <a:r>
              <a:rPr lang="ja-JP" altLang="en-US" sz="2400" strike="sngStrike" dirty="0">
                <a:latin typeface="+mj-ea"/>
              </a:rPr>
              <a:t>第</a:t>
            </a:r>
            <a:r>
              <a:rPr lang="en-US" altLang="ja-JP" sz="2400" strike="sngStrike" dirty="0">
                <a:latin typeface="+mj-ea"/>
              </a:rPr>
              <a:t>5</a:t>
            </a:r>
            <a:r>
              <a:rPr lang="ja-JP" altLang="en-US" sz="2400" strike="sngStrike" dirty="0">
                <a:latin typeface="+mj-ea"/>
              </a:rPr>
              <a:t>週</a:t>
            </a:r>
            <a:r>
              <a:rPr lang="en-US" altLang="ja-JP" sz="2400" dirty="0">
                <a:latin typeface="+mj-ea"/>
              </a:rPr>
              <a:t>	</a:t>
            </a:r>
            <a:r>
              <a:rPr lang="ja-JP" altLang="en-US" sz="2400" dirty="0">
                <a:latin typeface="+mj-ea"/>
              </a:rPr>
              <a:t> </a:t>
            </a:r>
            <a:r>
              <a:rPr lang="en-US" altLang="ja-JP" sz="2400" dirty="0">
                <a:solidFill>
                  <a:schemeClr val="bg1">
                    <a:lumMod val="50000"/>
                  </a:schemeClr>
                </a:solidFill>
                <a:latin typeface="+mj-ea"/>
              </a:rPr>
              <a:t>(11/27 </a:t>
            </a:r>
            <a:r>
              <a:rPr lang="ja-JP" altLang="en-US" sz="2400" dirty="0">
                <a:solidFill>
                  <a:schemeClr val="bg1">
                    <a:lumMod val="50000"/>
                  </a:schemeClr>
                </a:solidFill>
                <a:latin typeface="+mj-ea"/>
              </a:rPr>
              <a:t>遠足なので休み</a:t>
            </a:r>
            <a:r>
              <a:rPr lang="en-US" altLang="ja-JP" sz="2400" dirty="0">
                <a:solidFill>
                  <a:schemeClr val="bg1">
                    <a:lumMod val="50000"/>
                  </a:schemeClr>
                </a:solidFill>
                <a:latin typeface="+mj-ea"/>
              </a:rPr>
              <a:t>)</a:t>
            </a:r>
            <a:endParaRPr lang="en-US" altLang="ja-JP" sz="2400" dirty="0">
              <a:latin typeface="+mj-ea"/>
            </a:endParaRPr>
          </a:p>
          <a:p>
            <a:pPr marL="0" indent="0">
              <a:lnSpc>
                <a:spcPct val="120000"/>
              </a:lnSpc>
              <a:spcBef>
                <a:spcPts val="0"/>
              </a:spcBef>
              <a:spcAft>
                <a:spcPts val="0"/>
              </a:spcAft>
              <a:buNone/>
            </a:pPr>
            <a:r>
              <a:rPr lang="en-US" altLang="ja-JP" sz="2400" dirty="0"/>
              <a:t>     ⁞</a:t>
            </a:r>
            <a:r>
              <a:rPr lang="en-US" altLang="ja-JP" sz="2400" dirty="0">
                <a:latin typeface="+mj-ea"/>
              </a:rPr>
              <a:t>			</a:t>
            </a:r>
            <a:r>
              <a:rPr lang="ja-JP" altLang="en-US" sz="2400" dirty="0">
                <a:latin typeface="+mj-ea"/>
              </a:rPr>
              <a:t>設計の修正</a:t>
            </a:r>
            <a:r>
              <a:rPr lang="en-US" altLang="ja-JP" sz="2400" dirty="0">
                <a:latin typeface="+mj-ea"/>
              </a:rPr>
              <a:t>2</a:t>
            </a:r>
          </a:p>
          <a:p>
            <a:pPr marL="0" indent="0">
              <a:lnSpc>
                <a:spcPct val="120000"/>
              </a:lnSpc>
              <a:spcBef>
                <a:spcPts val="0"/>
              </a:spcBef>
              <a:spcAft>
                <a:spcPts val="0"/>
              </a:spcAft>
              <a:buNone/>
            </a:pPr>
            <a:r>
              <a:rPr lang="en-US" altLang="ja-JP" sz="2400" dirty="0"/>
              <a:t>     ⁞</a:t>
            </a:r>
            <a:r>
              <a:rPr lang="en-US" altLang="ja-JP" sz="2400" dirty="0">
                <a:latin typeface="+mj-ea"/>
              </a:rPr>
              <a:t>			</a:t>
            </a:r>
            <a:r>
              <a:rPr lang="ja-JP" altLang="en-US" sz="2400" dirty="0">
                <a:latin typeface="+mj-ea"/>
              </a:rPr>
              <a:t>部品の製造</a:t>
            </a:r>
            <a:r>
              <a:rPr lang="en-US" altLang="ja-JP" sz="2400" dirty="0">
                <a:latin typeface="+mj-ea"/>
              </a:rPr>
              <a:t>2(3DP</a:t>
            </a:r>
            <a:r>
              <a:rPr lang="ja-JP" altLang="en-US" sz="2400" dirty="0">
                <a:latin typeface="+mj-ea"/>
              </a:rPr>
              <a:t>・はんだ付け</a:t>
            </a:r>
            <a:r>
              <a:rPr lang="en-US" altLang="ja-JP" sz="2400" dirty="0">
                <a:latin typeface="+mj-ea"/>
              </a:rPr>
              <a:t>)</a:t>
            </a:r>
          </a:p>
          <a:p>
            <a:pPr marL="0" indent="0">
              <a:lnSpc>
                <a:spcPct val="120000"/>
              </a:lnSpc>
              <a:spcBef>
                <a:spcPts val="0"/>
              </a:spcBef>
              <a:spcAft>
                <a:spcPts val="0"/>
              </a:spcAft>
              <a:buNone/>
            </a:pPr>
            <a:r>
              <a:rPr lang="ja-JP" altLang="en-US" sz="2400" b="1" dirty="0">
                <a:latin typeface="+mj-ea"/>
              </a:rPr>
              <a:t>第</a:t>
            </a:r>
            <a:r>
              <a:rPr lang="en-US" altLang="ja-JP" sz="2400" b="1" dirty="0">
                <a:latin typeface="+mj-ea"/>
              </a:rPr>
              <a:t>6</a:t>
            </a:r>
            <a:r>
              <a:rPr lang="ja-JP" altLang="en-US" sz="2400" b="1" dirty="0">
                <a:latin typeface="+mj-ea"/>
              </a:rPr>
              <a:t>週 </a:t>
            </a:r>
            <a:r>
              <a:rPr lang="en-US" altLang="ja-JP" sz="2400" b="1" dirty="0">
                <a:latin typeface="+mj-ea"/>
              </a:rPr>
              <a:t>[</a:t>
            </a:r>
            <a:r>
              <a:rPr lang="ja-JP" altLang="en-US" sz="2400" b="1" dirty="0">
                <a:latin typeface="+mj-ea"/>
              </a:rPr>
              <a:t>遠隔操作のためのプログラム講習</a:t>
            </a:r>
            <a:r>
              <a:rPr lang="en-US" altLang="ja-JP" sz="2400" b="1" dirty="0">
                <a:latin typeface="+mj-ea"/>
              </a:rPr>
              <a:t>]</a:t>
            </a:r>
          </a:p>
          <a:p>
            <a:pPr marL="0" indent="0">
              <a:lnSpc>
                <a:spcPct val="120000"/>
              </a:lnSpc>
              <a:spcBef>
                <a:spcPts val="0"/>
              </a:spcBef>
              <a:spcAft>
                <a:spcPts val="0"/>
              </a:spcAft>
              <a:buNone/>
            </a:pPr>
            <a:r>
              <a:rPr lang="en-US" altLang="ja-JP" sz="2400" b="1" dirty="0"/>
              <a:t>     ⁞</a:t>
            </a:r>
            <a:r>
              <a:rPr lang="en-US" altLang="ja-JP" sz="2400" b="1" dirty="0">
                <a:latin typeface="+mj-ea"/>
              </a:rPr>
              <a:t>			</a:t>
            </a:r>
            <a:r>
              <a:rPr lang="ja-JP" altLang="en-US" sz="2400" b="1" dirty="0">
                <a:latin typeface="+mj-ea"/>
              </a:rPr>
              <a:t>ソフトウェア開発</a:t>
            </a:r>
            <a:r>
              <a:rPr lang="en-US" altLang="ja-JP" sz="2400" b="1" dirty="0">
                <a:latin typeface="+mj-ea"/>
              </a:rPr>
              <a:t>1</a:t>
            </a:r>
          </a:p>
          <a:p>
            <a:pPr marL="0" indent="0">
              <a:lnSpc>
                <a:spcPct val="120000"/>
              </a:lnSpc>
              <a:spcBef>
                <a:spcPts val="0"/>
              </a:spcBef>
              <a:spcAft>
                <a:spcPts val="0"/>
              </a:spcAft>
              <a:buNone/>
            </a:pPr>
            <a:r>
              <a:rPr lang="ja-JP" altLang="en-US" sz="2400" strike="sngStrike" dirty="0">
                <a:latin typeface="+mj-ea"/>
              </a:rPr>
              <a:t>第</a:t>
            </a:r>
            <a:r>
              <a:rPr lang="en-US" altLang="ja-JP" sz="2400" strike="sngStrike" dirty="0">
                <a:latin typeface="+mj-ea"/>
              </a:rPr>
              <a:t>7</a:t>
            </a:r>
            <a:r>
              <a:rPr lang="ja-JP" altLang="en-US" sz="2400" strike="sngStrike" dirty="0">
                <a:latin typeface="+mj-ea"/>
              </a:rPr>
              <a:t>週</a:t>
            </a:r>
            <a:r>
              <a:rPr lang="en-US" altLang="ja-JP" sz="2400" dirty="0">
                <a:latin typeface="+mj-ea"/>
              </a:rPr>
              <a:t>	</a:t>
            </a:r>
            <a:r>
              <a:rPr lang="ja-JP" altLang="en-US" sz="2400" dirty="0">
                <a:solidFill>
                  <a:schemeClr val="bg1">
                    <a:lumMod val="50000"/>
                  </a:schemeClr>
                </a:solidFill>
                <a:latin typeface="+mj-ea"/>
              </a:rPr>
              <a:t> </a:t>
            </a:r>
            <a:r>
              <a:rPr lang="en-US" altLang="ja-JP" sz="2400" dirty="0">
                <a:solidFill>
                  <a:schemeClr val="bg1">
                    <a:lumMod val="50000"/>
                  </a:schemeClr>
                </a:solidFill>
                <a:latin typeface="+mj-ea"/>
              </a:rPr>
              <a:t>(12/11 </a:t>
            </a:r>
            <a:r>
              <a:rPr lang="ja-JP" altLang="en-US" sz="2400" dirty="0">
                <a:solidFill>
                  <a:schemeClr val="bg1">
                    <a:lumMod val="50000"/>
                  </a:schemeClr>
                </a:solidFill>
                <a:latin typeface="+mj-ea"/>
              </a:rPr>
              <a:t>出張につき休み</a:t>
            </a:r>
            <a:r>
              <a:rPr lang="en-US" altLang="ja-JP" sz="2400" dirty="0">
                <a:solidFill>
                  <a:schemeClr val="bg1">
                    <a:lumMod val="50000"/>
                  </a:schemeClr>
                </a:solidFill>
                <a:latin typeface="+mj-ea"/>
              </a:rPr>
              <a:t>)</a:t>
            </a:r>
          </a:p>
          <a:p>
            <a:pPr marL="0" indent="0">
              <a:lnSpc>
                <a:spcPct val="120000"/>
              </a:lnSpc>
              <a:spcBef>
                <a:spcPts val="0"/>
              </a:spcBef>
              <a:spcAft>
                <a:spcPts val="0"/>
              </a:spcAft>
              <a:buNone/>
            </a:pPr>
            <a:r>
              <a:rPr lang="en-US" altLang="ja-JP" sz="2400" dirty="0"/>
              <a:t>     ⁞</a:t>
            </a:r>
            <a:r>
              <a:rPr lang="en-US" altLang="ja-JP" sz="2400" dirty="0">
                <a:latin typeface="+mj-ea"/>
              </a:rPr>
              <a:t>			</a:t>
            </a:r>
            <a:r>
              <a:rPr lang="ja-JP" altLang="en-US" sz="2400" dirty="0">
                <a:latin typeface="+mj-ea"/>
              </a:rPr>
              <a:t>ソフトウェア開発</a:t>
            </a:r>
            <a:r>
              <a:rPr lang="en-US" altLang="ja-JP" sz="2400" dirty="0">
                <a:latin typeface="+mj-ea"/>
              </a:rPr>
              <a:t>2</a:t>
            </a:r>
            <a:endParaRPr lang="en-US" altLang="ja-JP" sz="2400" dirty="0">
              <a:solidFill>
                <a:schemeClr val="bg1">
                  <a:lumMod val="50000"/>
                </a:schemeClr>
              </a:solidFill>
              <a:latin typeface="+mj-ea"/>
            </a:endParaRPr>
          </a:p>
          <a:p>
            <a:pPr marL="0" indent="0">
              <a:lnSpc>
                <a:spcPct val="120000"/>
              </a:lnSpc>
              <a:spcBef>
                <a:spcPts val="0"/>
              </a:spcBef>
              <a:spcAft>
                <a:spcPts val="0"/>
              </a:spcAft>
              <a:buNone/>
            </a:pPr>
            <a:r>
              <a:rPr lang="en-US" altLang="ja-JP" sz="2400" dirty="0"/>
              <a:t>     ⁞</a:t>
            </a:r>
            <a:r>
              <a:rPr lang="en-US" altLang="ja-JP" sz="2400" dirty="0">
                <a:latin typeface="+mj-ea"/>
              </a:rPr>
              <a:t>			</a:t>
            </a:r>
            <a:r>
              <a:rPr lang="ja-JP" altLang="en-US" sz="2400" dirty="0">
                <a:latin typeface="+mj-ea"/>
              </a:rPr>
              <a:t>統合とデバッグ</a:t>
            </a:r>
            <a:endParaRPr lang="en-US" altLang="ja-JP" sz="2400" dirty="0">
              <a:latin typeface="+mj-ea"/>
            </a:endParaRPr>
          </a:p>
          <a:p>
            <a:pPr marL="0" indent="0">
              <a:lnSpc>
                <a:spcPct val="120000"/>
              </a:lnSpc>
              <a:spcBef>
                <a:spcPts val="0"/>
              </a:spcBef>
              <a:spcAft>
                <a:spcPts val="0"/>
              </a:spcAft>
              <a:buNone/>
            </a:pPr>
            <a:r>
              <a:rPr lang="ja-JP" altLang="en-US" sz="2400" dirty="0">
                <a:latin typeface="+mj-ea"/>
              </a:rPr>
              <a:t>第</a:t>
            </a:r>
            <a:r>
              <a:rPr lang="en-US" altLang="ja-JP" sz="2400" dirty="0">
                <a:latin typeface="+mj-ea"/>
              </a:rPr>
              <a:t>8</a:t>
            </a:r>
            <a:r>
              <a:rPr lang="ja-JP" altLang="en-US" sz="2400" dirty="0">
                <a:latin typeface="+mj-ea"/>
              </a:rPr>
              <a:t>週</a:t>
            </a:r>
            <a:r>
              <a:rPr lang="en-US" altLang="ja-JP" sz="2400" dirty="0">
                <a:latin typeface="+mj-ea"/>
              </a:rPr>
              <a:t>	</a:t>
            </a:r>
            <a:r>
              <a:rPr lang="ja-JP" altLang="en-US" sz="2400" dirty="0">
                <a:latin typeface="+mj-ea"/>
              </a:rPr>
              <a:t> </a:t>
            </a:r>
            <a:r>
              <a:rPr lang="en-US" altLang="ja-JP" sz="2400" dirty="0">
                <a:latin typeface="+mj-ea"/>
              </a:rPr>
              <a:t>[</a:t>
            </a:r>
            <a:r>
              <a:rPr lang="ja-JP" altLang="en-US" sz="1400" dirty="0">
                <a:latin typeface="+mj-ea"/>
              </a:rPr>
              <a:t>（一旦）</a:t>
            </a:r>
            <a:r>
              <a:rPr lang="ja-JP" altLang="en-US" sz="2400" dirty="0">
                <a:latin typeface="+mj-ea"/>
              </a:rPr>
              <a:t>完成品の発表会</a:t>
            </a:r>
            <a:r>
              <a:rPr lang="en-US" altLang="ja-JP" sz="2400" dirty="0">
                <a:latin typeface="+mj-ea"/>
              </a:rPr>
              <a:t>]	</a:t>
            </a:r>
          </a:p>
          <a:p>
            <a:pPr marL="0" indent="0">
              <a:lnSpc>
                <a:spcPct val="120000"/>
              </a:lnSpc>
              <a:spcBef>
                <a:spcPts val="0"/>
              </a:spcBef>
              <a:spcAft>
                <a:spcPts val="0"/>
              </a:spcAft>
              <a:buNone/>
            </a:pPr>
            <a:r>
              <a:rPr lang="en-US" altLang="ja-JP" sz="2400" dirty="0">
                <a:solidFill>
                  <a:schemeClr val="bg2">
                    <a:lumMod val="75000"/>
                  </a:schemeClr>
                </a:solidFill>
                <a:latin typeface="+mj-ea"/>
              </a:rPr>
              <a:t>ROS/ROS2</a:t>
            </a:r>
            <a:r>
              <a:rPr lang="ja-JP" altLang="en-US" sz="2400" dirty="0">
                <a:solidFill>
                  <a:schemeClr val="bg2">
                    <a:lumMod val="75000"/>
                  </a:schemeClr>
                </a:solidFill>
                <a:latin typeface="+mj-ea"/>
              </a:rPr>
              <a:t>講習が出来たらいいなぁ</a:t>
            </a:r>
            <a:r>
              <a:rPr lang="en-US" altLang="ja-JP" sz="2400" dirty="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214D6A3-39C2-CAB2-0AE5-9C4F3197B057}"/>
              </a:ext>
            </a:extLst>
          </p:cNvPr>
          <p:cNvSpPr>
            <a:spLocks noGrp="1"/>
          </p:cNvSpPr>
          <p:nvPr>
            <p:ph type="sldNum" sz="quarter" idx="12"/>
          </p:nvPr>
        </p:nvSpPr>
        <p:spPr/>
        <p:txBody>
          <a:bodyPr/>
          <a:lstStyle/>
          <a:p>
            <a:fld id="{B5F5818E-48C7-4DC3-A621-BCAE8ECC8B39}" type="slidenum">
              <a:rPr kumimoji="1" lang="ja-JP" altLang="en-US" smtClean="0"/>
              <a:t>51</a:t>
            </a:fld>
            <a:endParaRPr kumimoji="1" lang="ja-JP" altLang="en-US"/>
          </a:p>
        </p:txBody>
      </p:sp>
    </p:spTree>
    <p:extLst>
      <p:ext uri="{BB962C8B-B14F-4D97-AF65-F5344CB8AC3E}">
        <p14:creationId xmlns:p14="http://schemas.microsoft.com/office/powerpoint/2010/main" val="2259486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E16FA-1BAE-0DD9-E611-F65E4C21056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4330C9C-A57B-7559-DD3D-E96D5FF349F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BFE81136-CFE4-716E-C6F1-A8358B744EA6}"/>
              </a:ext>
            </a:extLst>
          </p:cNvPr>
          <p:cNvSpPr>
            <a:spLocks noGrp="1"/>
          </p:cNvSpPr>
          <p:nvPr>
            <p:ph type="sldNum" sz="quarter" idx="12"/>
          </p:nvPr>
        </p:nvSpPr>
        <p:spPr/>
        <p:txBody>
          <a:bodyPr/>
          <a:lstStyle/>
          <a:p>
            <a:fld id="{B5F5818E-48C7-4DC3-A621-BCAE8ECC8B39}" type="slidenum">
              <a:rPr kumimoji="1" lang="ja-JP" altLang="en-US" smtClean="0"/>
              <a:t>52</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D0AA3636-F6CA-17D8-CCB9-3201086A656B}"/>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2A674FE7-4033-720C-A56B-42BBBDB1964F}"/>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26881CED-5D6A-42EA-E22B-F7BF687A196C}"/>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87D2FC7A-AD40-76D9-8204-D506F5F12D9E}"/>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A619B424-79D5-6226-4B38-C030193A5A90}"/>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B0D911FA-77AE-179D-2D64-6B671DF3015D}"/>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F549D916-2BF3-F8BF-8260-09AEF07130B5}"/>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71CE85D1-A345-9809-8253-88243FA80073}"/>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0615237B-CFBE-9334-1991-625677555EF9}"/>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BB541253-F169-C8AD-6830-CC0E96BB1C8F}"/>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8D3C6C87-1A8E-234B-7CF6-AE8D8BF1D029}"/>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DFBD3BEB-BC1C-4627-AB49-E2A390B44865}"/>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01DCB6E0-8977-033F-36FC-C8CA82B93360}"/>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8426330A-6E67-5784-8723-FC920EA05ED9}"/>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BD1E9EEA-EED3-BD1C-9D84-A68EFAE28FF3}"/>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D251A587-B29E-1FAB-21AC-48BB21FD5647}"/>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58E452CC-54B4-7787-6A23-CCDE073DF1D8}"/>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A19F35CA-B98A-D403-38CD-71691E1CA414}"/>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45066872-7743-3309-EF30-3834052A8A95}"/>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63FE3F91-C888-CAB4-28B6-C8460C513219}"/>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FB65934A-9D14-5740-5896-570FC56C629C}"/>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551B29E0-4EEF-8C95-29FE-CE4BED7BF8C5}"/>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954569CA-6727-2E7B-9970-28F630ADD24E}"/>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AC440875-BE96-C69A-8DD7-869D2537EAC8}"/>
              </a:ext>
            </a:extLst>
          </p:cNvPr>
          <p:cNvSpPr/>
          <p:nvPr/>
        </p:nvSpPr>
        <p:spPr>
          <a:xfrm>
            <a:off x="3649302" y="3798712"/>
            <a:ext cx="3559394" cy="1107491"/>
          </a:xfrm>
          <a:prstGeom prst="wedgeRectCallout">
            <a:avLst>
              <a:gd name="adj1" fmla="val 68412"/>
              <a:gd name="adj2" fmla="val 67536"/>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solidFill>
                  <a:schemeClr val="tx1"/>
                </a:solidFill>
              </a:rPr>
              <a:t>Python</a:t>
            </a:r>
            <a:r>
              <a:rPr kumimoji="1" lang="ja-JP" altLang="en-US" sz="2400" dirty="0">
                <a:solidFill>
                  <a:schemeClr val="tx1"/>
                </a:solidFill>
              </a:rPr>
              <a:t> で動作ソフトを</a:t>
            </a:r>
            <a:br>
              <a:rPr kumimoji="1" lang="en-US" altLang="ja-JP" sz="2400" dirty="0">
                <a:solidFill>
                  <a:schemeClr val="tx1"/>
                </a:solidFill>
              </a:rPr>
            </a:br>
            <a:r>
              <a:rPr kumimoji="1" lang="ja-JP" altLang="en-US" sz="2400" dirty="0">
                <a:solidFill>
                  <a:schemeClr val="tx1"/>
                </a:solidFill>
              </a:rPr>
              <a:t>書きましょう</a:t>
            </a:r>
          </a:p>
        </p:txBody>
      </p:sp>
      <p:sp>
        <p:nvSpPr>
          <p:cNvPr id="16" name="テキスト ボックス 15">
            <a:extLst>
              <a:ext uri="{FF2B5EF4-FFF2-40B4-BE49-F238E27FC236}">
                <a16:creationId xmlns:a16="http://schemas.microsoft.com/office/drawing/2014/main" id="{2CF2BEC6-20CF-1B32-2416-28253CFC93BF}"/>
              </a:ext>
            </a:extLst>
          </p:cNvPr>
          <p:cNvSpPr txBox="1"/>
          <p:nvPr/>
        </p:nvSpPr>
        <p:spPr>
          <a:xfrm>
            <a:off x="8475171" y="3712487"/>
            <a:ext cx="1719202" cy="369332"/>
          </a:xfrm>
          <a:prstGeom prst="rect">
            <a:avLst/>
          </a:prstGeom>
          <a:noFill/>
        </p:spPr>
        <p:txBody>
          <a:bodyPr wrap="square" rtlCol="0">
            <a:spAutoFit/>
          </a:bodyPr>
          <a:lstStyle/>
          <a:p>
            <a:r>
              <a:rPr kumimoji="1" lang="ja-JP" altLang="en-US" dirty="0">
                <a:solidFill>
                  <a:schemeClr val="bg2">
                    <a:lumMod val="50000"/>
                  </a:schemeClr>
                </a:solidFill>
              </a:rPr>
              <a:t>今ここのへん</a:t>
            </a:r>
            <a:r>
              <a:rPr kumimoji="1" lang="en-US" altLang="ja-JP" dirty="0">
                <a:solidFill>
                  <a:schemeClr val="bg2">
                    <a:lumMod val="50000"/>
                  </a:schemeClr>
                </a:solidFill>
              </a:rPr>
              <a:t>…</a:t>
            </a:r>
            <a:r>
              <a:rPr kumimoji="1" lang="ja-JP" altLang="en-US" dirty="0">
                <a:solidFill>
                  <a:schemeClr val="bg2">
                    <a:lumMod val="50000"/>
                  </a:schemeClr>
                </a:solidFill>
              </a:rPr>
              <a:t>？</a:t>
            </a:r>
          </a:p>
        </p:txBody>
      </p:sp>
      <p:cxnSp>
        <p:nvCxnSpPr>
          <p:cNvPr id="18" name="直線矢印コネクタ 17">
            <a:extLst>
              <a:ext uri="{FF2B5EF4-FFF2-40B4-BE49-F238E27FC236}">
                <a16:creationId xmlns:a16="http://schemas.microsoft.com/office/drawing/2014/main" id="{30C6D3A0-0BC4-E949-8586-BAEB8614B833}"/>
              </a:ext>
            </a:extLst>
          </p:cNvPr>
          <p:cNvCxnSpPr/>
          <p:nvPr/>
        </p:nvCxnSpPr>
        <p:spPr>
          <a:xfrm flipH="1" flipV="1">
            <a:off x="8032830" y="3680749"/>
            <a:ext cx="1886674" cy="1535575"/>
          </a:xfrm>
          <a:prstGeom prst="straightConnector1">
            <a:avLst/>
          </a:prstGeom>
          <a:ln w="76200" cap="rnd">
            <a:solidFill>
              <a:srgbClr val="7F7F7F"/>
            </a:solidFill>
            <a:tailEnd type="triangle"/>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6ABF50E3-FDED-09F7-0A13-2F917E085C70}"/>
              </a:ext>
            </a:extLst>
          </p:cNvPr>
          <p:cNvSpPr txBox="1"/>
          <p:nvPr/>
        </p:nvSpPr>
        <p:spPr>
          <a:xfrm rot="2340000">
            <a:off x="8280065" y="4440082"/>
            <a:ext cx="1102265" cy="369332"/>
          </a:xfrm>
          <a:prstGeom prst="rect">
            <a:avLst/>
          </a:prstGeom>
          <a:noFill/>
        </p:spPr>
        <p:txBody>
          <a:bodyPr wrap="square" rtlCol="0">
            <a:spAutoFit/>
          </a:bodyPr>
          <a:lstStyle/>
          <a:p>
            <a:r>
              <a:rPr kumimoji="1" lang="ja-JP" altLang="en-US" dirty="0">
                <a:solidFill>
                  <a:srgbClr val="C00000"/>
                </a:solidFill>
              </a:rPr>
              <a:t>！修正！</a:t>
            </a:r>
          </a:p>
        </p:txBody>
      </p:sp>
    </p:spTree>
    <p:extLst>
      <p:ext uri="{BB962C8B-B14F-4D97-AF65-F5344CB8AC3E}">
        <p14:creationId xmlns:p14="http://schemas.microsoft.com/office/powerpoint/2010/main" val="3656063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EA3C45-816C-9C8F-FFAB-DE79707A43EA}"/>
              </a:ext>
            </a:extLst>
          </p:cNvPr>
          <p:cNvSpPr>
            <a:spLocks noGrp="1"/>
          </p:cNvSpPr>
          <p:nvPr>
            <p:ph type="title"/>
          </p:nvPr>
        </p:nvSpPr>
        <p:spPr/>
        <p:txBody>
          <a:bodyPr/>
          <a:lstStyle/>
          <a:p>
            <a:r>
              <a:rPr kumimoji="1" lang="ja-JP" altLang="en-US" dirty="0"/>
              <a:t>プログラミングのための環境構築</a:t>
            </a:r>
          </a:p>
        </p:txBody>
      </p:sp>
      <p:sp>
        <p:nvSpPr>
          <p:cNvPr id="4" name="スライド番号プレースホルダー 3">
            <a:extLst>
              <a:ext uri="{FF2B5EF4-FFF2-40B4-BE49-F238E27FC236}">
                <a16:creationId xmlns:a16="http://schemas.microsoft.com/office/drawing/2014/main" id="{F1F1706B-A83F-DB12-F489-7D8199C17F9C}"/>
              </a:ext>
            </a:extLst>
          </p:cNvPr>
          <p:cNvSpPr>
            <a:spLocks noGrp="1"/>
          </p:cNvSpPr>
          <p:nvPr>
            <p:ph type="sldNum" sz="quarter" idx="12"/>
          </p:nvPr>
        </p:nvSpPr>
        <p:spPr/>
        <p:txBody>
          <a:bodyPr/>
          <a:lstStyle/>
          <a:p>
            <a:fld id="{B5F5818E-48C7-4DC3-A621-BCAE8ECC8B39}" type="slidenum">
              <a:rPr kumimoji="1" lang="ja-JP" altLang="en-US" smtClean="0"/>
              <a:t>53</a:t>
            </a:fld>
            <a:endParaRPr kumimoji="1" lang="ja-JP" altLang="en-US"/>
          </a:p>
        </p:txBody>
      </p:sp>
      <p:sp>
        <p:nvSpPr>
          <p:cNvPr id="5" name="テキスト ボックス 4">
            <a:extLst>
              <a:ext uri="{FF2B5EF4-FFF2-40B4-BE49-F238E27FC236}">
                <a16:creationId xmlns:a16="http://schemas.microsoft.com/office/drawing/2014/main" id="{FB14E306-0881-A5D4-DB17-C1D755C0228B}"/>
              </a:ext>
            </a:extLst>
          </p:cNvPr>
          <p:cNvSpPr txBox="1"/>
          <p:nvPr/>
        </p:nvSpPr>
        <p:spPr>
          <a:xfrm>
            <a:off x="10026265" y="1258875"/>
            <a:ext cx="1719202" cy="369332"/>
          </a:xfrm>
          <a:prstGeom prst="rect">
            <a:avLst/>
          </a:prstGeom>
          <a:noFill/>
        </p:spPr>
        <p:txBody>
          <a:bodyPr wrap="square" rtlCol="0">
            <a:spAutoFit/>
          </a:bodyPr>
          <a:lstStyle/>
          <a:p>
            <a:r>
              <a:rPr kumimoji="1" lang="ja-JP" altLang="en-US" dirty="0">
                <a:solidFill>
                  <a:schemeClr val="bg2">
                    <a:lumMod val="50000"/>
                  </a:schemeClr>
                </a:solidFill>
              </a:rPr>
              <a:t>まずは環境構築</a:t>
            </a:r>
          </a:p>
        </p:txBody>
      </p:sp>
      <p:sp>
        <p:nvSpPr>
          <p:cNvPr id="8" name="テキスト ボックス 7">
            <a:extLst>
              <a:ext uri="{FF2B5EF4-FFF2-40B4-BE49-F238E27FC236}">
                <a16:creationId xmlns:a16="http://schemas.microsoft.com/office/drawing/2014/main" id="{714B69B2-6B13-8777-B818-99FBBB76A5D6}"/>
              </a:ext>
            </a:extLst>
          </p:cNvPr>
          <p:cNvSpPr txBox="1"/>
          <p:nvPr/>
        </p:nvSpPr>
        <p:spPr>
          <a:xfrm>
            <a:off x="430361" y="1710899"/>
            <a:ext cx="8413919" cy="4001095"/>
          </a:xfrm>
          <a:prstGeom prst="rect">
            <a:avLst/>
          </a:prstGeom>
          <a:noFill/>
        </p:spPr>
        <p:txBody>
          <a:bodyPr wrap="square" rtlCol="0">
            <a:spAutoFit/>
          </a:bodyPr>
          <a:lstStyle/>
          <a:p>
            <a:pPr>
              <a:spcAft>
                <a:spcPts val="600"/>
              </a:spcAft>
            </a:pPr>
            <a:r>
              <a:rPr kumimoji="1" lang="en-US" altLang="ja-JP" sz="3200" dirty="0"/>
              <a:t>- </a:t>
            </a:r>
            <a:r>
              <a:rPr kumimoji="1" lang="ja-JP" altLang="en-US" sz="3200" dirty="0"/>
              <a:t>バッテリのカスタムボタンに</a:t>
            </a:r>
            <a:r>
              <a:rPr kumimoji="1" lang="en-US" altLang="ja-JP" sz="3200" dirty="0"/>
              <a:t>SSH</a:t>
            </a:r>
            <a:r>
              <a:rPr kumimoji="1" lang="ja-JP" altLang="en-US" sz="3200" dirty="0"/>
              <a:t>の再起動を仕込む</a:t>
            </a:r>
            <a:endParaRPr kumimoji="1" lang="en-US" altLang="ja-JP" sz="3200" dirty="0"/>
          </a:p>
          <a:p>
            <a:pPr>
              <a:spcAft>
                <a:spcPts val="600"/>
              </a:spcAft>
            </a:pPr>
            <a:r>
              <a:rPr kumimoji="1" lang="en-US" altLang="ja-JP" sz="3200" dirty="0"/>
              <a:t>- </a:t>
            </a:r>
            <a:r>
              <a:rPr kumimoji="1" lang="en-US" altLang="ja-JP" sz="3200" dirty="0" err="1"/>
              <a:t>VScode</a:t>
            </a:r>
            <a:r>
              <a:rPr kumimoji="1" lang="en-US" altLang="ja-JP" sz="3200" dirty="0"/>
              <a:t> </a:t>
            </a:r>
            <a:r>
              <a:rPr kumimoji="1" lang="ja-JP" altLang="en-US" sz="3200" dirty="0"/>
              <a:t>で </a:t>
            </a:r>
            <a:r>
              <a:rPr kumimoji="1" lang="en-US" altLang="ja-JP" sz="3200" dirty="0"/>
              <a:t>SSH </a:t>
            </a:r>
            <a:r>
              <a:rPr kumimoji="1" lang="ja-JP" altLang="en-US" sz="3200" dirty="0"/>
              <a:t>先のフォルダを開く</a:t>
            </a:r>
            <a:endParaRPr kumimoji="1" lang="en-US" altLang="ja-JP" sz="3200" dirty="0"/>
          </a:p>
          <a:p>
            <a:pPr>
              <a:spcAft>
                <a:spcPts val="600"/>
              </a:spcAft>
            </a:pPr>
            <a:r>
              <a:rPr kumimoji="1" lang="en-US" altLang="ja-JP" sz="3200" dirty="0"/>
              <a:t>- SSH</a:t>
            </a:r>
            <a:r>
              <a:rPr kumimoji="1" lang="ja-JP" altLang="en-US" sz="3200" dirty="0"/>
              <a:t>先毎にカラーテーマを変える</a:t>
            </a:r>
            <a:endParaRPr kumimoji="1" lang="en-US" altLang="ja-JP" sz="3200" dirty="0"/>
          </a:p>
          <a:p>
            <a:pPr>
              <a:spcAft>
                <a:spcPts val="600"/>
              </a:spcAft>
            </a:pPr>
            <a:r>
              <a:rPr kumimoji="1" lang="en-US" altLang="ja-JP" sz="3200" dirty="0"/>
              <a:t>- </a:t>
            </a:r>
            <a:r>
              <a:rPr kumimoji="1" lang="ja-JP" altLang="en-US" sz="3200" dirty="0"/>
              <a:t>作業フォルダを</a:t>
            </a:r>
            <a:r>
              <a:rPr kumimoji="1" lang="en-US" altLang="ja-JP" sz="3200" dirty="0"/>
              <a:t>Git</a:t>
            </a:r>
            <a:r>
              <a:rPr kumimoji="1" lang="ja-JP" altLang="en-US" sz="3200" dirty="0"/>
              <a:t>で管理する</a:t>
            </a:r>
            <a:endParaRPr kumimoji="1" lang="en-US" altLang="ja-JP" sz="3200" dirty="0"/>
          </a:p>
          <a:p>
            <a:pPr>
              <a:spcAft>
                <a:spcPts val="600"/>
              </a:spcAft>
            </a:pPr>
            <a:r>
              <a:rPr kumimoji="1" lang="en-US" altLang="ja-JP" sz="3200" dirty="0"/>
              <a:t>- </a:t>
            </a:r>
            <a:r>
              <a:rPr kumimoji="1" lang="en-US" altLang="ja-JP" sz="3200" dirty="0" err="1"/>
              <a:t>uv</a:t>
            </a:r>
            <a:r>
              <a:rPr kumimoji="1" lang="en-US" altLang="ja-JP" sz="3200" dirty="0"/>
              <a:t> </a:t>
            </a:r>
            <a:r>
              <a:rPr kumimoji="1" lang="ja-JP" altLang="en-US" sz="3200" dirty="0"/>
              <a:t>を使って</a:t>
            </a:r>
            <a:r>
              <a:rPr kumimoji="1" lang="en-US" altLang="ja-JP" sz="3200" dirty="0"/>
              <a:t>python</a:t>
            </a:r>
            <a:r>
              <a:rPr kumimoji="1" lang="ja-JP" altLang="en-US" sz="3200" dirty="0"/>
              <a:t>環境を構築する</a:t>
            </a:r>
            <a:endParaRPr kumimoji="1" lang="en-US" altLang="ja-JP" sz="3200" dirty="0"/>
          </a:p>
          <a:p>
            <a:pPr>
              <a:spcAft>
                <a:spcPts val="600"/>
              </a:spcAft>
            </a:pPr>
            <a:r>
              <a:rPr kumimoji="1" lang="en-US" altLang="ja-JP" sz="3200" dirty="0"/>
              <a:t>- </a:t>
            </a:r>
            <a:r>
              <a:rPr kumimoji="1" lang="en-US" altLang="ja-JP" sz="3200" dirty="0" err="1"/>
              <a:t>uv</a:t>
            </a:r>
            <a:r>
              <a:rPr kumimoji="1" lang="en-US" altLang="ja-JP" sz="3200" dirty="0"/>
              <a:t> </a:t>
            </a:r>
            <a:r>
              <a:rPr kumimoji="1" lang="ja-JP" altLang="en-US" sz="3200" dirty="0"/>
              <a:t>を使った</a:t>
            </a:r>
            <a:r>
              <a:rPr kumimoji="1" lang="en-US" altLang="ja-JP" sz="3200" dirty="0"/>
              <a:t>python</a:t>
            </a:r>
            <a:r>
              <a:rPr kumimoji="1" lang="ja-JP" altLang="en-US" sz="3200" dirty="0"/>
              <a:t>の開発</a:t>
            </a:r>
            <a:endParaRPr kumimoji="1" lang="en-US" altLang="ja-JP" sz="3200" dirty="0"/>
          </a:p>
          <a:p>
            <a:pPr>
              <a:spcAft>
                <a:spcPts val="600"/>
              </a:spcAft>
            </a:pPr>
            <a:r>
              <a:rPr kumimoji="1" lang="en-US" altLang="ja-JP" sz="3200" dirty="0"/>
              <a:t>- </a:t>
            </a:r>
            <a:r>
              <a:rPr kumimoji="1" lang="ja-JP" altLang="en-US" sz="3200" dirty="0"/>
              <a:t>作業環境に</a:t>
            </a:r>
            <a:r>
              <a:rPr kumimoji="1" lang="en-US" altLang="ja-JP" sz="3200" dirty="0" err="1"/>
              <a:t>pigpio</a:t>
            </a:r>
            <a:r>
              <a:rPr kumimoji="1" lang="ja-JP" altLang="en-US" sz="3200" dirty="0"/>
              <a:t>を移動</a:t>
            </a:r>
            <a:endParaRPr kumimoji="1" lang="en-US" altLang="ja-JP" sz="3200" dirty="0"/>
          </a:p>
        </p:txBody>
      </p:sp>
      <p:sp>
        <p:nvSpPr>
          <p:cNvPr id="16" name="右中かっこ 15">
            <a:extLst>
              <a:ext uri="{FF2B5EF4-FFF2-40B4-BE49-F238E27FC236}">
                <a16:creationId xmlns:a16="http://schemas.microsoft.com/office/drawing/2014/main" id="{FF8A46AE-8CE0-505D-F041-78DF08DBA330}"/>
              </a:ext>
            </a:extLst>
          </p:cNvPr>
          <p:cNvSpPr/>
          <p:nvPr/>
        </p:nvSpPr>
        <p:spPr>
          <a:xfrm>
            <a:off x="6383866" y="3963246"/>
            <a:ext cx="285327" cy="1119012"/>
          </a:xfrm>
          <a:prstGeom prst="rightBrace">
            <a:avLst>
              <a:gd name="adj1" fmla="val 39554"/>
              <a:gd name="adj2" fmla="val 50000"/>
            </a:avLst>
          </a:prstGeom>
          <a:ln w="254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7E24FD10-04D6-BC15-7AE7-ECFFBAFC4B53}"/>
              </a:ext>
            </a:extLst>
          </p:cNvPr>
          <p:cNvSpPr txBox="1"/>
          <p:nvPr/>
        </p:nvSpPr>
        <p:spPr>
          <a:xfrm>
            <a:off x="6769100" y="4291919"/>
            <a:ext cx="4474686" cy="461665"/>
          </a:xfrm>
          <a:prstGeom prst="rect">
            <a:avLst/>
          </a:prstGeom>
          <a:noFill/>
        </p:spPr>
        <p:txBody>
          <a:bodyPr wrap="none" rtlCol="0">
            <a:spAutoFit/>
          </a:bodyPr>
          <a:lstStyle/>
          <a:p>
            <a:r>
              <a:rPr kumimoji="1" lang="en-US" altLang="ja-JP" sz="2400" dirty="0">
                <a:solidFill>
                  <a:srgbClr val="C00000"/>
                </a:solidFill>
              </a:rPr>
              <a:t>Inventor</a:t>
            </a:r>
            <a:r>
              <a:rPr kumimoji="1" lang="ja-JP" altLang="en-US" sz="2400" dirty="0">
                <a:solidFill>
                  <a:srgbClr val="C00000"/>
                </a:solidFill>
              </a:rPr>
              <a:t>の</a:t>
            </a:r>
            <a:r>
              <a:rPr kumimoji="1" lang="ja-JP" altLang="en-US" sz="2400" b="1" dirty="0">
                <a:solidFill>
                  <a:srgbClr val="C00000"/>
                </a:solidFill>
              </a:rPr>
              <a:t>プロジェクト</a:t>
            </a:r>
            <a:r>
              <a:rPr kumimoji="1" lang="ja-JP" altLang="en-US" sz="2400" dirty="0">
                <a:solidFill>
                  <a:srgbClr val="C00000"/>
                </a:solidFill>
              </a:rPr>
              <a:t>みたいなもの</a:t>
            </a:r>
          </a:p>
        </p:txBody>
      </p:sp>
    </p:spTree>
    <p:extLst>
      <p:ext uri="{BB962C8B-B14F-4D97-AF65-F5344CB8AC3E}">
        <p14:creationId xmlns:p14="http://schemas.microsoft.com/office/powerpoint/2010/main" val="2952906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90CBFB-CA1D-264B-80ED-3A402000E6E9}"/>
              </a:ext>
            </a:extLst>
          </p:cNvPr>
          <p:cNvSpPr>
            <a:spLocks noGrp="1"/>
          </p:cNvSpPr>
          <p:nvPr>
            <p:ph type="title"/>
          </p:nvPr>
        </p:nvSpPr>
        <p:spPr/>
        <p:txBody>
          <a:bodyPr>
            <a:normAutofit/>
          </a:bodyPr>
          <a:lstStyle/>
          <a:p>
            <a:r>
              <a:rPr lang="ja-JP" altLang="en-US" dirty="0"/>
              <a:t>バッテリのカスタムボタンに</a:t>
            </a:r>
            <a:r>
              <a:rPr lang="en-US" altLang="ja-JP" dirty="0"/>
              <a:t>SSH</a:t>
            </a:r>
            <a:r>
              <a:rPr lang="ja-JP" altLang="en-US" dirty="0"/>
              <a:t>の再起動を仕込む</a:t>
            </a:r>
            <a:endParaRPr kumimoji="1" lang="ja-JP" altLang="en-US" dirty="0"/>
          </a:p>
        </p:txBody>
      </p:sp>
      <p:sp>
        <p:nvSpPr>
          <p:cNvPr id="4" name="スライド番号プレースホルダー 3">
            <a:extLst>
              <a:ext uri="{FF2B5EF4-FFF2-40B4-BE49-F238E27FC236}">
                <a16:creationId xmlns:a16="http://schemas.microsoft.com/office/drawing/2014/main" id="{B3BDE707-BF1F-544F-6B51-6036CC554561}"/>
              </a:ext>
            </a:extLst>
          </p:cNvPr>
          <p:cNvSpPr>
            <a:spLocks noGrp="1"/>
          </p:cNvSpPr>
          <p:nvPr>
            <p:ph type="sldNum" sz="quarter" idx="12"/>
          </p:nvPr>
        </p:nvSpPr>
        <p:spPr/>
        <p:txBody>
          <a:bodyPr/>
          <a:lstStyle/>
          <a:p>
            <a:fld id="{B5F5818E-48C7-4DC3-A621-BCAE8ECC8B39}" type="slidenum">
              <a:rPr kumimoji="1" lang="ja-JP" altLang="en-US" smtClean="0"/>
              <a:t>54</a:t>
            </a:fld>
            <a:endParaRPr kumimoji="1" lang="ja-JP" altLang="en-US"/>
          </a:p>
        </p:txBody>
      </p:sp>
      <p:pic>
        <p:nvPicPr>
          <p:cNvPr id="6" name="図 5">
            <a:extLst>
              <a:ext uri="{FF2B5EF4-FFF2-40B4-BE49-F238E27FC236}">
                <a16:creationId xmlns:a16="http://schemas.microsoft.com/office/drawing/2014/main" id="{18B93924-4043-805C-2B50-6A940D42B503}"/>
              </a:ext>
            </a:extLst>
          </p:cNvPr>
          <p:cNvPicPr>
            <a:picLocks noChangeAspect="1"/>
          </p:cNvPicPr>
          <p:nvPr/>
        </p:nvPicPr>
        <p:blipFill>
          <a:blip r:embed="rId2"/>
          <a:stretch>
            <a:fillRect/>
          </a:stretch>
        </p:blipFill>
        <p:spPr>
          <a:xfrm>
            <a:off x="440286" y="2871656"/>
            <a:ext cx="5423465" cy="3694244"/>
          </a:xfrm>
          <a:prstGeom prst="rect">
            <a:avLst/>
          </a:prstGeom>
        </p:spPr>
      </p:pic>
      <p:pic>
        <p:nvPicPr>
          <p:cNvPr id="10" name="図 9">
            <a:extLst>
              <a:ext uri="{FF2B5EF4-FFF2-40B4-BE49-F238E27FC236}">
                <a16:creationId xmlns:a16="http://schemas.microsoft.com/office/drawing/2014/main" id="{3A7DDF84-AC93-8E37-E412-A0C8B5B782DD}"/>
              </a:ext>
            </a:extLst>
          </p:cNvPr>
          <p:cNvPicPr>
            <a:picLocks noChangeAspect="1"/>
          </p:cNvPicPr>
          <p:nvPr/>
        </p:nvPicPr>
        <p:blipFill>
          <a:blip r:embed="rId3"/>
          <a:stretch>
            <a:fillRect/>
          </a:stretch>
        </p:blipFill>
        <p:spPr>
          <a:xfrm>
            <a:off x="5945683" y="2038263"/>
            <a:ext cx="5799783" cy="4527637"/>
          </a:xfrm>
          <a:prstGeom prst="rect">
            <a:avLst/>
          </a:prstGeom>
        </p:spPr>
      </p:pic>
      <p:sp>
        <p:nvSpPr>
          <p:cNvPr id="11" name="テキスト ボックス 10">
            <a:extLst>
              <a:ext uri="{FF2B5EF4-FFF2-40B4-BE49-F238E27FC236}">
                <a16:creationId xmlns:a16="http://schemas.microsoft.com/office/drawing/2014/main" id="{D20FDA52-4E4E-F11D-338F-D10AECF2B088}"/>
              </a:ext>
            </a:extLst>
          </p:cNvPr>
          <p:cNvSpPr txBox="1"/>
          <p:nvPr/>
        </p:nvSpPr>
        <p:spPr>
          <a:xfrm>
            <a:off x="430361" y="1748998"/>
            <a:ext cx="5373539" cy="1031051"/>
          </a:xfrm>
          <a:prstGeom prst="rect">
            <a:avLst/>
          </a:prstGeom>
          <a:noFill/>
        </p:spPr>
        <p:txBody>
          <a:bodyPr wrap="square" rtlCol="0">
            <a:spAutoFit/>
          </a:bodyPr>
          <a:lstStyle/>
          <a:p>
            <a:pPr>
              <a:spcAft>
                <a:spcPts val="600"/>
              </a:spcAft>
            </a:pPr>
            <a:r>
              <a:rPr kumimoji="1" lang="ja-JP" altLang="en-US" sz="2800" dirty="0"/>
              <a:t>バッテリのボタンを押すだけで</a:t>
            </a:r>
            <a:endParaRPr kumimoji="1" lang="en-US" altLang="ja-JP" sz="2800" dirty="0"/>
          </a:p>
          <a:p>
            <a:pPr>
              <a:spcAft>
                <a:spcPts val="600"/>
              </a:spcAft>
            </a:pPr>
            <a:r>
              <a:rPr kumimoji="1" lang="en-US" altLang="ja-JP" sz="2800" dirty="0"/>
              <a:t>SSH</a:t>
            </a:r>
            <a:r>
              <a:rPr kumimoji="1" lang="ja-JP" altLang="en-US" sz="2800" dirty="0"/>
              <a:t>接続できるようになる</a:t>
            </a:r>
            <a:r>
              <a:rPr kumimoji="1" lang="en-US" altLang="ja-JP" sz="2800" dirty="0"/>
              <a:t>…</a:t>
            </a:r>
            <a:r>
              <a:rPr kumimoji="1" lang="ja-JP" altLang="en-US" sz="2800" dirty="0"/>
              <a:t>はず．</a:t>
            </a:r>
            <a:endParaRPr kumimoji="1" lang="en-US" altLang="ja-JP" sz="2800" dirty="0"/>
          </a:p>
        </p:txBody>
      </p:sp>
    </p:spTree>
    <p:extLst>
      <p:ext uri="{BB962C8B-B14F-4D97-AF65-F5344CB8AC3E}">
        <p14:creationId xmlns:p14="http://schemas.microsoft.com/office/powerpoint/2010/main" val="4080105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6F7E5-2E01-2960-AF3E-ABC50306DE4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C05AA89-28E4-D1AF-6ED2-7B020349F9B1}"/>
              </a:ext>
            </a:extLst>
          </p:cNvPr>
          <p:cNvSpPr>
            <a:spLocks noGrp="1"/>
          </p:cNvSpPr>
          <p:nvPr>
            <p:ph type="title"/>
          </p:nvPr>
        </p:nvSpPr>
        <p:spPr/>
        <p:txBody>
          <a:bodyPr/>
          <a:lstStyle/>
          <a:p>
            <a:r>
              <a:rPr lang="en-US" altLang="ja-JP" dirty="0" err="1"/>
              <a:t>VScode</a:t>
            </a:r>
            <a:r>
              <a:rPr lang="en-US" altLang="ja-JP" dirty="0"/>
              <a:t> </a:t>
            </a:r>
            <a:r>
              <a:rPr lang="ja-JP" altLang="en-US" dirty="0"/>
              <a:t>で </a:t>
            </a:r>
            <a:r>
              <a:rPr lang="en-US" altLang="ja-JP" dirty="0"/>
              <a:t>SSH </a:t>
            </a:r>
            <a:r>
              <a:rPr lang="ja-JP" altLang="en-US" dirty="0"/>
              <a:t>先のフォルダを開く</a:t>
            </a:r>
            <a:endParaRPr kumimoji="1" lang="ja-JP" altLang="en-US" dirty="0"/>
          </a:p>
        </p:txBody>
      </p:sp>
      <p:sp>
        <p:nvSpPr>
          <p:cNvPr id="4" name="スライド番号プレースホルダー 3">
            <a:extLst>
              <a:ext uri="{FF2B5EF4-FFF2-40B4-BE49-F238E27FC236}">
                <a16:creationId xmlns:a16="http://schemas.microsoft.com/office/drawing/2014/main" id="{E9E352D1-651F-96CF-7C78-EA924B933B11}"/>
              </a:ext>
            </a:extLst>
          </p:cNvPr>
          <p:cNvSpPr>
            <a:spLocks noGrp="1"/>
          </p:cNvSpPr>
          <p:nvPr>
            <p:ph type="sldNum" sz="quarter" idx="12"/>
          </p:nvPr>
        </p:nvSpPr>
        <p:spPr/>
        <p:txBody>
          <a:bodyPr/>
          <a:lstStyle/>
          <a:p>
            <a:fld id="{B5F5818E-48C7-4DC3-A621-BCAE8ECC8B39}" type="slidenum">
              <a:rPr kumimoji="1" lang="ja-JP" altLang="en-US" smtClean="0"/>
              <a:t>55</a:t>
            </a:fld>
            <a:endParaRPr kumimoji="1" lang="ja-JP" altLang="en-US"/>
          </a:p>
        </p:txBody>
      </p:sp>
      <p:sp>
        <p:nvSpPr>
          <p:cNvPr id="5" name="テキスト ボックス 4">
            <a:extLst>
              <a:ext uri="{FF2B5EF4-FFF2-40B4-BE49-F238E27FC236}">
                <a16:creationId xmlns:a16="http://schemas.microsoft.com/office/drawing/2014/main" id="{BC644286-94DA-9BE7-FC61-26B6A6470620}"/>
              </a:ext>
            </a:extLst>
          </p:cNvPr>
          <p:cNvSpPr txBox="1"/>
          <p:nvPr/>
        </p:nvSpPr>
        <p:spPr>
          <a:xfrm>
            <a:off x="10026265" y="1258875"/>
            <a:ext cx="1719202" cy="369332"/>
          </a:xfrm>
          <a:prstGeom prst="rect">
            <a:avLst/>
          </a:prstGeom>
          <a:noFill/>
        </p:spPr>
        <p:txBody>
          <a:bodyPr wrap="square" rtlCol="0">
            <a:spAutoFit/>
          </a:bodyPr>
          <a:lstStyle/>
          <a:p>
            <a:r>
              <a:rPr kumimoji="1" lang="ja-JP" altLang="en-US" dirty="0">
                <a:solidFill>
                  <a:schemeClr val="bg2">
                    <a:lumMod val="50000"/>
                  </a:schemeClr>
                </a:solidFill>
              </a:rPr>
              <a:t>まずは環境構築</a:t>
            </a:r>
          </a:p>
        </p:txBody>
      </p:sp>
      <p:sp>
        <p:nvSpPr>
          <p:cNvPr id="8" name="テキスト ボックス 7">
            <a:extLst>
              <a:ext uri="{FF2B5EF4-FFF2-40B4-BE49-F238E27FC236}">
                <a16:creationId xmlns:a16="http://schemas.microsoft.com/office/drawing/2014/main" id="{D394F2DB-F421-7329-883A-E181A676E06B}"/>
              </a:ext>
            </a:extLst>
          </p:cNvPr>
          <p:cNvSpPr txBox="1"/>
          <p:nvPr/>
        </p:nvSpPr>
        <p:spPr>
          <a:xfrm>
            <a:off x="430361" y="1710899"/>
            <a:ext cx="6889033" cy="523220"/>
          </a:xfrm>
          <a:prstGeom prst="rect">
            <a:avLst/>
          </a:prstGeom>
          <a:noFill/>
        </p:spPr>
        <p:txBody>
          <a:bodyPr wrap="square" rtlCol="0">
            <a:spAutoFit/>
          </a:bodyPr>
          <a:lstStyle/>
          <a:p>
            <a:pPr>
              <a:spcAft>
                <a:spcPts val="600"/>
              </a:spcAft>
            </a:pPr>
            <a:r>
              <a:rPr kumimoji="1" lang="en-US" altLang="ja-JP" sz="2800" dirty="0" err="1"/>
              <a:t>VScode</a:t>
            </a:r>
            <a:r>
              <a:rPr kumimoji="1" lang="ja-JP" altLang="en-US" sz="2800" dirty="0"/>
              <a:t>上で</a:t>
            </a:r>
            <a:r>
              <a:rPr kumimoji="1" lang="en-US" altLang="ja-JP" sz="2800" dirty="0"/>
              <a:t>SSH</a:t>
            </a:r>
            <a:r>
              <a:rPr kumimoji="1" lang="ja-JP" altLang="en-US" sz="2800" dirty="0"/>
              <a:t>接続を行う利点の一つ</a:t>
            </a:r>
            <a:endParaRPr kumimoji="1" lang="en-US" altLang="ja-JP" sz="2800" dirty="0"/>
          </a:p>
        </p:txBody>
      </p:sp>
      <p:grpSp>
        <p:nvGrpSpPr>
          <p:cNvPr id="9" name="グループ化 8">
            <a:extLst>
              <a:ext uri="{FF2B5EF4-FFF2-40B4-BE49-F238E27FC236}">
                <a16:creationId xmlns:a16="http://schemas.microsoft.com/office/drawing/2014/main" id="{8B0B93B7-E15B-4864-F9B0-034577A60322}"/>
              </a:ext>
            </a:extLst>
          </p:cNvPr>
          <p:cNvGrpSpPr/>
          <p:nvPr/>
        </p:nvGrpSpPr>
        <p:grpSpPr>
          <a:xfrm>
            <a:off x="440286" y="2425964"/>
            <a:ext cx="5239805" cy="861885"/>
            <a:chOff x="496570" y="2313642"/>
            <a:chExt cx="7834630" cy="915416"/>
          </a:xfrm>
        </p:grpSpPr>
        <p:sp>
          <p:nvSpPr>
            <p:cNvPr id="10" name="正方形/長方形 9">
              <a:extLst>
                <a:ext uri="{FF2B5EF4-FFF2-40B4-BE49-F238E27FC236}">
                  <a16:creationId xmlns:a16="http://schemas.microsoft.com/office/drawing/2014/main" id="{67C2429A-B675-5A28-D80C-11170B764C12}"/>
                </a:ext>
              </a:extLst>
            </p:cNvPr>
            <p:cNvSpPr/>
            <p:nvPr/>
          </p:nvSpPr>
          <p:spPr>
            <a:xfrm>
              <a:off x="496570" y="2645867"/>
              <a:ext cx="7834630" cy="58319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dirty="0">
                  <a:solidFill>
                    <a:srgbClr val="16CE0C"/>
                  </a:solidFill>
                  <a:latin typeface="JuliaMono" panose="020B0609060300020004" pitchFamily="49" charset="-127"/>
                  <a:ea typeface="+mj-ea"/>
                  <a:cs typeface="JuliaMono" panose="020B0609060300020004" pitchFamily="49" charset="-127"/>
                </a:rPr>
                <a:t>ホスト名</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mkdir</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robot_controller</a:t>
              </a:r>
              <a:endParaRPr lang="en-US" altLang="ja-JP" sz="1400" dirty="0">
                <a:latin typeface="JuliaMono" panose="020B0609060300020004" pitchFamily="49" charset="-127"/>
                <a:ea typeface="JuliaMono" panose="020B0609060300020004" pitchFamily="49" charset="-127"/>
                <a:cs typeface="JuliaMono" panose="020B0609060300020004" pitchFamily="49" charset="-127"/>
              </a:endParaRPr>
            </a:p>
          </p:txBody>
        </p:sp>
        <p:sp>
          <p:nvSpPr>
            <p:cNvPr id="11" name="正方形/長方形 10">
              <a:extLst>
                <a:ext uri="{FF2B5EF4-FFF2-40B4-BE49-F238E27FC236}">
                  <a16:creationId xmlns:a16="http://schemas.microsoft.com/office/drawing/2014/main" id="{B9649246-416D-29DC-D116-124924155632}"/>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dirty="0">
                  <a:solidFill>
                    <a:schemeClr val="bg1"/>
                  </a:solidFill>
                </a:rPr>
                <a:t>自分の</a:t>
              </a:r>
              <a:r>
                <a:rPr kumimoji="1" lang="en-US" altLang="ja-JP" sz="1600" dirty="0" err="1">
                  <a:solidFill>
                    <a:schemeClr val="bg1"/>
                  </a:solidFill>
                </a:rPr>
                <a:t>WinPC</a:t>
              </a:r>
              <a:r>
                <a:rPr kumimoji="1" lang="ja-JP" altLang="en-US" sz="1600" dirty="0">
                  <a:solidFill>
                    <a:schemeClr val="bg1"/>
                  </a:solidFill>
                </a:rPr>
                <a:t>のコマンドプロンプト </a:t>
              </a:r>
              <a:r>
                <a:rPr kumimoji="1" lang="en-US" altLang="ja-JP" sz="1600" dirty="0">
                  <a:solidFill>
                    <a:schemeClr val="bg1"/>
                  </a:solidFill>
                </a:rPr>
                <a:t>or PowerShell</a:t>
              </a:r>
              <a:endParaRPr kumimoji="1" lang="ja-JP" altLang="en-US" sz="1600" dirty="0">
                <a:solidFill>
                  <a:schemeClr val="bg1"/>
                </a:solidFill>
              </a:endParaRPr>
            </a:p>
          </p:txBody>
        </p:sp>
      </p:grpSp>
      <p:pic>
        <p:nvPicPr>
          <p:cNvPr id="13" name="図 12">
            <a:extLst>
              <a:ext uri="{FF2B5EF4-FFF2-40B4-BE49-F238E27FC236}">
                <a16:creationId xmlns:a16="http://schemas.microsoft.com/office/drawing/2014/main" id="{20BDB4B0-2813-9067-974E-B0529AC610CB}"/>
              </a:ext>
            </a:extLst>
          </p:cNvPr>
          <p:cNvPicPr>
            <a:picLocks noChangeAspect="1"/>
          </p:cNvPicPr>
          <p:nvPr/>
        </p:nvPicPr>
        <p:blipFill>
          <a:blip r:embed="rId3"/>
          <a:srcRect t="2" b="-52"/>
          <a:stretch>
            <a:fillRect/>
          </a:stretch>
        </p:blipFill>
        <p:spPr>
          <a:xfrm>
            <a:off x="1689581" y="3429000"/>
            <a:ext cx="2476108" cy="3212760"/>
          </a:xfrm>
          <a:prstGeom prst="rect">
            <a:avLst/>
          </a:prstGeom>
        </p:spPr>
      </p:pic>
      <p:pic>
        <p:nvPicPr>
          <p:cNvPr id="15" name="図 14">
            <a:extLst>
              <a:ext uri="{FF2B5EF4-FFF2-40B4-BE49-F238E27FC236}">
                <a16:creationId xmlns:a16="http://schemas.microsoft.com/office/drawing/2014/main" id="{625C6D82-3FA5-63C1-3845-396ECD142637}"/>
              </a:ext>
            </a:extLst>
          </p:cNvPr>
          <p:cNvPicPr>
            <a:picLocks noChangeAspect="1"/>
          </p:cNvPicPr>
          <p:nvPr/>
        </p:nvPicPr>
        <p:blipFill>
          <a:blip r:embed="rId4"/>
          <a:stretch>
            <a:fillRect/>
          </a:stretch>
        </p:blipFill>
        <p:spPr>
          <a:xfrm>
            <a:off x="4872048" y="4318001"/>
            <a:ext cx="6308530" cy="1019560"/>
          </a:xfrm>
          <a:prstGeom prst="rect">
            <a:avLst/>
          </a:prstGeom>
        </p:spPr>
      </p:pic>
      <p:sp>
        <p:nvSpPr>
          <p:cNvPr id="6" name="四角形: 角を丸くする 5">
            <a:extLst>
              <a:ext uri="{FF2B5EF4-FFF2-40B4-BE49-F238E27FC236}">
                <a16:creationId xmlns:a16="http://schemas.microsoft.com/office/drawing/2014/main" id="{B713BD12-EC6B-1D35-3729-35587C98DB16}"/>
              </a:ext>
            </a:extLst>
          </p:cNvPr>
          <p:cNvSpPr/>
          <p:nvPr/>
        </p:nvSpPr>
        <p:spPr>
          <a:xfrm>
            <a:off x="1775479" y="3929381"/>
            <a:ext cx="2313921" cy="38862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2302648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52A755-DFAF-5E8A-0F2A-E28D1424B155}"/>
              </a:ext>
            </a:extLst>
          </p:cNvPr>
          <p:cNvSpPr>
            <a:spLocks noGrp="1"/>
          </p:cNvSpPr>
          <p:nvPr>
            <p:ph type="title"/>
          </p:nvPr>
        </p:nvSpPr>
        <p:spPr/>
        <p:txBody>
          <a:bodyPr/>
          <a:lstStyle/>
          <a:p>
            <a:pPr>
              <a:spcAft>
                <a:spcPts val="600"/>
              </a:spcAft>
            </a:pPr>
            <a:r>
              <a:rPr lang="en-US" altLang="ja-JP"/>
              <a:t>SSH</a:t>
            </a:r>
            <a:r>
              <a:rPr lang="ja-JP" altLang="en-US"/>
              <a:t>先毎にカラーテーマを変える</a:t>
            </a:r>
            <a:endParaRPr lang="en-US" altLang="ja-JP" dirty="0"/>
          </a:p>
        </p:txBody>
      </p:sp>
      <p:sp>
        <p:nvSpPr>
          <p:cNvPr id="4" name="スライド番号プレースホルダー 3">
            <a:extLst>
              <a:ext uri="{FF2B5EF4-FFF2-40B4-BE49-F238E27FC236}">
                <a16:creationId xmlns:a16="http://schemas.microsoft.com/office/drawing/2014/main" id="{0A680EC9-D79C-BA69-9347-C9EA6A6098E8}"/>
              </a:ext>
            </a:extLst>
          </p:cNvPr>
          <p:cNvSpPr>
            <a:spLocks noGrp="1"/>
          </p:cNvSpPr>
          <p:nvPr>
            <p:ph type="sldNum" sz="quarter" idx="12"/>
          </p:nvPr>
        </p:nvSpPr>
        <p:spPr/>
        <p:txBody>
          <a:bodyPr/>
          <a:lstStyle/>
          <a:p>
            <a:fld id="{B5F5818E-48C7-4DC3-A621-BCAE8ECC8B39}" type="slidenum">
              <a:rPr kumimoji="1" lang="ja-JP" altLang="en-US" smtClean="0"/>
              <a:t>56</a:t>
            </a:fld>
            <a:endParaRPr kumimoji="1" lang="ja-JP" altLang="en-US"/>
          </a:p>
        </p:txBody>
      </p:sp>
      <p:pic>
        <p:nvPicPr>
          <p:cNvPr id="7" name="図 6">
            <a:extLst>
              <a:ext uri="{FF2B5EF4-FFF2-40B4-BE49-F238E27FC236}">
                <a16:creationId xmlns:a16="http://schemas.microsoft.com/office/drawing/2014/main" id="{D598AD4E-4195-526D-F83D-1B8B45EBA05F}"/>
              </a:ext>
            </a:extLst>
          </p:cNvPr>
          <p:cNvPicPr>
            <a:picLocks noChangeAspect="1"/>
          </p:cNvPicPr>
          <p:nvPr/>
        </p:nvPicPr>
        <p:blipFill>
          <a:blip r:embed="rId2"/>
          <a:stretch>
            <a:fillRect/>
          </a:stretch>
        </p:blipFill>
        <p:spPr>
          <a:xfrm>
            <a:off x="440286" y="2641219"/>
            <a:ext cx="7014141" cy="4028522"/>
          </a:xfrm>
          <a:prstGeom prst="rect">
            <a:avLst/>
          </a:prstGeom>
        </p:spPr>
      </p:pic>
      <p:pic>
        <p:nvPicPr>
          <p:cNvPr id="6" name="図 5">
            <a:extLst>
              <a:ext uri="{FF2B5EF4-FFF2-40B4-BE49-F238E27FC236}">
                <a16:creationId xmlns:a16="http://schemas.microsoft.com/office/drawing/2014/main" id="{DFBCA332-1D4D-B803-271E-CEDBEDC623CE}"/>
              </a:ext>
            </a:extLst>
          </p:cNvPr>
          <p:cNvPicPr>
            <a:picLocks noChangeAspect="1"/>
          </p:cNvPicPr>
          <p:nvPr/>
        </p:nvPicPr>
        <p:blipFill>
          <a:blip r:embed="rId3"/>
          <a:stretch>
            <a:fillRect/>
          </a:stretch>
        </p:blipFill>
        <p:spPr>
          <a:xfrm>
            <a:off x="4935983" y="2641219"/>
            <a:ext cx="6809484" cy="4028522"/>
          </a:xfrm>
          <a:prstGeom prst="rect">
            <a:avLst/>
          </a:prstGeom>
        </p:spPr>
      </p:pic>
      <p:pic>
        <p:nvPicPr>
          <p:cNvPr id="9" name="図 8">
            <a:extLst>
              <a:ext uri="{FF2B5EF4-FFF2-40B4-BE49-F238E27FC236}">
                <a16:creationId xmlns:a16="http://schemas.microsoft.com/office/drawing/2014/main" id="{B1DA4C55-C3AE-183D-A4BD-24199807D407}"/>
              </a:ext>
            </a:extLst>
          </p:cNvPr>
          <p:cNvPicPr>
            <a:picLocks noChangeAspect="1"/>
          </p:cNvPicPr>
          <p:nvPr/>
        </p:nvPicPr>
        <p:blipFill>
          <a:blip r:embed="rId4"/>
          <a:stretch>
            <a:fillRect/>
          </a:stretch>
        </p:blipFill>
        <p:spPr>
          <a:xfrm>
            <a:off x="4935983" y="2641220"/>
            <a:ext cx="6811135" cy="4028521"/>
          </a:xfrm>
          <a:prstGeom prst="rect">
            <a:avLst/>
          </a:prstGeom>
        </p:spPr>
      </p:pic>
      <p:sp>
        <p:nvSpPr>
          <p:cNvPr id="10" name="テキスト ボックス 9">
            <a:extLst>
              <a:ext uri="{FF2B5EF4-FFF2-40B4-BE49-F238E27FC236}">
                <a16:creationId xmlns:a16="http://schemas.microsoft.com/office/drawing/2014/main" id="{24ABD867-7424-61B9-9B5E-3F39F268866A}"/>
              </a:ext>
            </a:extLst>
          </p:cNvPr>
          <p:cNvSpPr txBox="1"/>
          <p:nvPr/>
        </p:nvSpPr>
        <p:spPr>
          <a:xfrm>
            <a:off x="430361" y="1673462"/>
            <a:ext cx="9003059" cy="954107"/>
          </a:xfrm>
          <a:prstGeom prst="rect">
            <a:avLst/>
          </a:prstGeom>
          <a:noFill/>
        </p:spPr>
        <p:txBody>
          <a:bodyPr wrap="square" rtlCol="0">
            <a:spAutoFit/>
          </a:bodyPr>
          <a:lstStyle/>
          <a:p>
            <a:pPr>
              <a:spcAft>
                <a:spcPts val="600"/>
              </a:spcAft>
            </a:pPr>
            <a:r>
              <a:rPr kumimoji="1" lang="ja-JP" altLang="en-US" sz="2800" dirty="0"/>
              <a:t>外部</a:t>
            </a:r>
            <a:r>
              <a:rPr kumimoji="1" lang="en-US" altLang="ja-JP" sz="2800" dirty="0"/>
              <a:t>PC</a:t>
            </a:r>
            <a:r>
              <a:rPr kumimoji="1" lang="ja-JP" altLang="en-US" sz="2800" dirty="0"/>
              <a:t>につないでいるのか</a:t>
            </a:r>
            <a:r>
              <a:rPr kumimoji="1" lang="en-US" altLang="ja-JP" sz="2800" dirty="0"/>
              <a:t> or </a:t>
            </a:r>
            <a:r>
              <a:rPr kumimoji="1" lang="ja-JP" altLang="en-US" sz="2800" dirty="0"/>
              <a:t>ローカル</a:t>
            </a:r>
            <a:r>
              <a:rPr kumimoji="1" lang="en-US" altLang="ja-JP" sz="2800" dirty="0"/>
              <a:t>PC</a:t>
            </a:r>
            <a:r>
              <a:rPr kumimoji="1" lang="ja-JP" altLang="en-US" sz="2800" dirty="0"/>
              <a:t>なのか一目でわかるように色を変えるべき．色は何でもいい</a:t>
            </a:r>
            <a:endParaRPr kumimoji="1" lang="en-US" altLang="ja-JP" sz="2800" dirty="0"/>
          </a:p>
        </p:txBody>
      </p:sp>
      <p:sp>
        <p:nvSpPr>
          <p:cNvPr id="11" name="四角形: 角を丸くする 10">
            <a:extLst>
              <a:ext uri="{FF2B5EF4-FFF2-40B4-BE49-F238E27FC236}">
                <a16:creationId xmlns:a16="http://schemas.microsoft.com/office/drawing/2014/main" id="{5C90C46D-ED3C-84D0-09B0-96171C822B71}"/>
              </a:ext>
            </a:extLst>
          </p:cNvPr>
          <p:cNvSpPr/>
          <p:nvPr/>
        </p:nvSpPr>
        <p:spPr>
          <a:xfrm>
            <a:off x="694535" y="5262881"/>
            <a:ext cx="2016916" cy="26161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四角形: 角を丸くする 11">
            <a:extLst>
              <a:ext uri="{FF2B5EF4-FFF2-40B4-BE49-F238E27FC236}">
                <a16:creationId xmlns:a16="http://schemas.microsoft.com/office/drawing/2014/main" id="{FC3AF2DE-2B82-9AE3-37D7-739E43BF26E9}"/>
              </a:ext>
            </a:extLst>
          </p:cNvPr>
          <p:cNvSpPr/>
          <p:nvPr/>
        </p:nvSpPr>
        <p:spPr>
          <a:xfrm>
            <a:off x="2649554" y="3856021"/>
            <a:ext cx="2163745" cy="26161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33A3FEFA-669F-846A-F120-5F3B923B2E51}"/>
              </a:ext>
            </a:extLst>
          </p:cNvPr>
          <p:cNvSpPr/>
          <p:nvPr/>
        </p:nvSpPr>
        <p:spPr>
          <a:xfrm>
            <a:off x="7183454" y="3273685"/>
            <a:ext cx="393657" cy="26161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54891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95EBDEA-BAFB-FF46-E374-7D6B5BC393A4}"/>
              </a:ext>
            </a:extLst>
          </p:cNvPr>
          <p:cNvSpPr>
            <a:spLocks noGrp="1"/>
          </p:cNvSpPr>
          <p:nvPr>
            <p:ph type="title"/>
          </p:nvPr>
        </p:nvSpPr>
        <p:spPr/>
        <p:txBody>
          <a:bodyPr>
            <a:normAutofit/>
          </a:bodyPr>
          <a:lstStyle/>
          <a:p>
            <a:r>
              <a:rPr lang="ja-JP" altLang="en-US" dirty="0"/>
              <a:t>作業フォルダを</a:t>
            </a:r>
            <a:r>
              <a:rPr lang="en-US" altLang="ja-JP" dirty="0"/>
              <a:t>Git</a:t>
            </a:r>
            <a:r>
              <a:rPr lang="ja-JP" altLang="en-US" dirty="0"/>
              <a:t>で管理する</a:t>
            </a:r>
            <a:endParaRPr kumimoji="1" lang="ja-JP" altLang="en-US" dirty="0"/>
          </a:p>
        </p:txBody>
      </p:sp>
      <p:sp>
        <p:nvSpPr>
          <p:cNvPr id="4" name="スライド番号プレースホルダー 3">
            <a:extLst>
              <a:ext uri="{FF2B5EF4-FFF2-40B4-BE49-F238E27FC236}">
                <a16:creationId xmlns:a16="http://schemas.microsoft.com/office/drawing/2014/main" id="{0DF3A39C-2E41-FA27-9B37-D85374474E2F}"/>
              </a:ext>
            </a:extLst>
          </p:cNvPr>
          <p:cNvSpPr>
            <a:spLocks noGrp="1"/>
          </p:cNvSpPr>
          <p:nvPr>
            <p:ph type="sldNum" sz="quarter" idx="12"/>
          </p:nvPr>
        </p:nvSpPr>
        <p:spPr/>
        <p:txBody>
          <a:bodyPr/>
          <a:lstStyle/>
          <a:p>
            <a:fld id="{B5F5818E-48C7-4DC3-A621-BCAE8ECC8B39}" type="slidenum">
              <a:rPr kumimoji="1" lang="ja-JP" altLang="en-US" smtClean="0"/>
              <a:t>57</a:t>
            </a:fld>
            <a:endParaRPr kumimoji="1" lang="ja-JP" altLang="en-US"/>
          </a:p>
        </p:txBody>
      </p:sp>
      <p:pic>
        <p:nvPicPr>
          <p:cNvPr id="8" name="図 7">
            <a:extLst>
              <a:ext uri="{FF2B5EF4-FFF2-40B4-BE49-F238E27FC236}">
                <a16:creationId xmlns:a16="http://schemas.microsoft.com/office/drawing/2014/main" id="{13928D9B-0C44-9576-EDB1-CD6A2E256F94}"/>
              </a:ext>
            </a:extLst>
          </p:cNvPr>
          <p:cNvPicPr>
            <a:picLocks noChangeAspect="1"/>
          </p:cNvPicPr>
          <p:nvPr/>
        </p:nvPicPr>
        <p:blipFill>
          <a:blip r:embed="rId2"/>
          <a:stretch>
            <a:fillRect/>
          </a:stretch>
        </p:blipFill>
        <p:spPr>
          <a:xfrm>
            <a:off x="1784349" y="1628207"/>
            <a:ext cx="8442405" cy="4994843"/>
          </a:xfrm>
          <a:prstGeom prst="rect">
            <a:avLst/>
          </a:prstGeom>
        </p:spPr>
      </p:pic>
      <p:sp>
        <p:nvSpPr>
          <p:cNvPr id="9" name="四角形: 角を丸くする 8">
            <a:extLst>
              <a:ext uri="{FF2B5EF4-FFF2-40B4-BE49-F238E27FC236}">
                <a16:creationId xmlns:a16="http://schemas.microsoft.com/office/drawing/2014/main" id="{1B6D37EA-725E-1C57-DB9A-33F2356B0E4C}"/>
              </a:ext>
            </a:extLst>
          </p:cNvPr>
          <p:cNvSpPr/>
          <p:nvPr/>
        </p:nvSpPr>
        <p:spPr>
          <a:xfrm>
            <a:off x="1735155" y="2897171"/>
            <a:ext cx="550846" cy="53182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四角形: 角を丸くする 9">
            <a:extLst>
              <a:ext uri="{FF2B5EF4-FFF2-40B4-BE49-F238E27FC236}">
                <a16:creationId xmlns:a16="http://schemas.microsoft.com/office/drawing/2014/main" id="{26B70B6B-3E4D-42BB-8A20-12757479079F}"/>
              </a:ext>
            </a:extLst>
          </p:cNvPr>
          <p:cNvSpPr/>
          <p:nvPr/>
        </p:nvSpPr>
        <p:spPr>
          <a:xfrm>
            <a:off x="2408132" y="3251200"/>
            <a:ext cx="2684568" cy="40561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7272070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9C033D-2E9B-B9A9-C5D7-97426BE66C54}"/>
              </a:ext>
            </a:extLst>
          </p:cNvPr>
          <p:cNvSpPr>
            <a:spLocks noGrp="1"/>
          </p:cNvSpPr>
          <p:nvPr>
            <p:ph type="title"/>
          </p:nvPr>
        </p:nvSpPr>
        <p:spPr/>
        <p:txBody>
          <a:bodyPr/>
          <a:lstStyle/>
          <a:p>
            <a:r>
              <a:rPr lang="en-US" altLang="ja-JP" dirty="0" err="1"/>
              <a:t>uv</a:t>
            </a:r>
            <a:r>
              <a:rPr lang="en-US" altLang="ja-JP" dirty="0"/>
              <a:t> </a:t>
            </a:r>
            <a:r>
              <a:rPr lang="ja-JP" altLang="en-US" dirty="0"/>
              <a:t>を使って</a:t>
            </a:r>
            <a:r>
              <a:rPr lang="en-US" altLang="ja-JP" dirty="0"/>
              <a:t>python</a:t>
            </a:r>
            <a:r>
              <a:rPr lang="ja-JP" altLang="en-US" dirty="0"/>
              <a:t>環境を構築する</a:t>
            </a:r>
            <a:endParaRPr kumimoji="1" lang="ja-JP" altLang="en-US" dirty="0"/>
          </a:p>
        </p:txBody>
      </p:sp>
      <p:sp>
        <p:nvSpPr>
          <p:cNvPr id="4" name="スライド番号プレースホルダー 3">
            <a:extLst>
              <a:ext uri="{FF2B5EF4-FFF2-40B4-BE49-F238E27FC236}">
                <a16:creationId xmlns:a16="http://schemas.microsoft.com/office/drawing/2014/main" id="{21733E4B-AEA2-9144-D5DB-A8F198A816D4}"/>
              </a:ext>
            </a:extLst>
          </p:cNvPr>
          <p:cNvSpPr>
            <a:spLocks noGrp="1"/>
          </p:cNvSpPr>
          <p:nvPr>
            <p:ph type="sldNum" sz="quarter" idx="12"/>
          </p:nvPr>
        </p:nvSpPr>
        <p:spPr/>
        <p:txBody>
          <a:bodyPr/>
          <a:lstStyle/>
          <a:p>
            <a:fld id="{B5F5818E-48C7-4DC3-A621-BCAE8ECC8B39}" type="slidenum">
              <a:rPr kumimoji="1" lang="ja-JP" altLang="en-US" smtClean="0"/>
              <a:t>58</a:t>
            </a:fld>
            <a:endParaRPr kumimoji="1" lang="ja-JP" altLang="en-US"/>
          </a:p>
        </p:txBody>
      </p:sp>
      <p:grpSp>
        <p:nvGrpSpPr>
          <p:cNvPr id="5" name="グループ化 4">
            <a:extLst>
              <a:ext uri="{FF2B5EF4-FFF2-40B4-BE49-F238E27FC236}">
                <a16:creationId xmlns:a16="http://schemas.microsoft.com/office/drawing/2014/main" id="{0435C201-252A-399F-8227-227B44D770E8}"/>
              </a:ext>
            </a:extLst>
          </p:cNvPr>
          <p:cNvGrpSpPr/>
          <p:nvPr/>
        </p:nvGrpSpPr>
        <p:grpSpPr>
          <a:xfrm>
            <a:off x="1027494" y="2210229"/>
            <a:ext cx="9719714" cy="1583078"/>
            <a:chOff x="496570" y="2313642"/>
            <a:chExt cx="7834630" cy="1681402"/>
          </a:xfrm>
        </p:grpSpPr>
        <p:sp>
          <p:nvSpPr>
            <p:cNvPr id="6" name="正方形/長方形 5">
              <a:extLst>
                <a:ext uri="{FF2B5EF4-FFF2-40B4-BE49-F238E27FC236}">
                  <a16:creationId xmlns:a16="http://schemas.microsoft.com/office/drawing/2014/main" id="{C1550ED7-3F14-6F6B-DEAD-CDFABCCA5443}"/>
                </a:ext>
              </a:extLst>
            </p:cNvPr>
            <p:cNvSpPr/>
            <p:nvPr/>
          </p:nvSpPr>
          <p:spPr>
            <a:xfrm>
              <a:off x="496570" y="2618875"/>
              <a:ext cx="7834630" cy="1376169"/>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dirty="0">
                  <a:solidFill>
                    <a:srgbClr val="16CE0C"/>
                  </a:solidFill>
                  <a:latin typeface="JuliaMono" panose="020B0609060300020004" pitchFamily="49" charset="-127"/>
                  <a:ea typeface="+mj-ea"/>
                  <a:cs typeface="JuliaMono" panose="020B0609060300020004" pitchFamily="49" charset="-127"/>
                </a:rPr>
                <a:t>ホスト名</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 curl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LsSf</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https://astral.sh/uv/install.sh |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sh</a:t>
              </a:r>
              <a:endParaRPr lang="en-US" altLang="ja-JP" sz="1400" dirty="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4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dirty="0">
                  <a:solidFill>
                    <a:srgbClr val="16CE0C"/>
                  </a:solidFill>
                  <a:latin typeface="JuliaMono" panose="020B0609060300020004" pitchFamily="49" charset="-127"/>
                  <a:cs typeface="JuliaMono" panose="020B0609060300020004" pitchFamily="49" charset="-127"/>
                </a:rPr>
                <a:t>ホスト名</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 source $HOME/.local/bin/env</a:t>
              </a:r>
            </a:p>
            <a:p>
              <a:pPr>
                <a:lnSpc>
                  <a:spcPct val="110000"/>
                </a:lnSpc>
              </a:pPr>
              <a:r>
                <a:rPr lang="en-US" altLang="ja-JP" sz="14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dirty="0">
                  <a:solidFill>
                    <a:srgbClr val="16CE0C"/>
                  </a:solidFill>
                  <a:latin typeface="JuliaMono" panose="020B0609060300020004" pitchFamily="49" charset="-127"/>
                  <a:cs typeface="JuliaMono" panose="020B0609060300020004" pitchFamily="49" charset="-127"/>
                </a:rPr>
                <a:t>ホスト名</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 echo 'eval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uv</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generate-shell-completion bash)"' &gt;&gt;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bashrc</a:t>
              </a:r>
              <a:endParaRPr lang="en-US" altLang="ja-JP" sz="1400" dirty="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4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dirty="0">
                  <a:solidFill>
                    <a:srgbClr val="16CE0C"/>
                  </a:solidFill>
                  <a:latin typeface="JuliaMono" panose="020B0609060300020004" pitchFamily="49" charset="-127"/>
                  <a:cs typeface="JuliaMono" panose="020B0609060300020004" pitchFamily="49" charset="-127"/>
                </a:rPr>
                <a:t>ホスト名</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 source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bashrc</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a:t>
              </a:r>
            </a:p>
          </p:txBody>
        </p:sp>
        <p:sp>
          <p:nvSpPr>
            <p:cNvPr id="7" name="正方形/長方形 6">
              <a:extLst>
                <a:ext uri="{FF2B5EF4-FFF2-40B4-BE49-F238E27FC236}">
                  <a16:creationId xmlns:a16="http://schemas.microsoft.com/office/drawing/2014/main" id="{F102101F-7E83-6C7A-596A-AC190B9FF5C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dirty="0">
                  <a:solidFill>
                    <a:schemeClr val="bg1"/>
                  </a:solidFill>
                </a:rPr>
                <a:t>自分の</a:t>
              </a:r>
              <a:r>
                <a:rPr kumimoji="1" lang="en-US" altLang="ja-JP" sz="1600" dirty="0" err="1">
                  <a:solidFill>
                    <a:schemeClr val="bg1"/>
                  </a:solidFill>
                </a:rPr>
                <a:t>WinPC</a:t>
              </a:r>
              <a:r>
                <a:rPr kumimoji="1" lang="ja-JP" altLang="en-US" sz="1600" dirty="0">
                  <a:solidFill>
                    <a:schemeClr val="bg1"/>
                  </a:solidFill>
                </a:rPr>
                <a:t>のコマンドプロンプト </a:t>
              </a:r>
              <a:r>
                <a:rPr kumimoji="1" lang="en-US" altLang="ja-JP" sz="1600" dirty="0">
                  <a:solidFill>
                    <a:schemeClr val="bg1"/>
                  </a:solidFill>
                </a:rPr>
                <a:t>or PowerShell</a:t>
              </a:r>
              <a:endParaRPr kumimoji="1" lang="ja-JP" altLang="en-US" sz="1600" dirty="0">
                <a:solidFill>
                  <a:schemeClr val="bg1"/>
                </a:solidFill>
              </a:endParaRPr>
            </a:p>
          </p:txBody>
        </p:sp>
      </p:grpSp>
      <p:sp>
        <p:nvSpPr>
          <p:cNvPr id="10" name="テキスト ボックス 9">
            <a:extLst>
              <a:ext uri="{FF2B5EF4-FFF2-40B4-BE49-F238E27FC236}">
                <a16:creationId xmlns:a16="http://schemas.microsoft.com/office/drawing/2014/main" id="{0BE55CAA-034B-9042-5FB2-246896CEEE2D}"/>
              </a:ext>
            </a:extLst>
          </p:cNvPr>
          <p:cNvSpPr txBox="1"/>
          <p:nvPr/>
        </p:nvSpPr>
        <p:spPr>
          <a:xfrm>
            <a:off x="430361" y="1710899"/>
            <a:ext cx="6889033" cy="523220"/>
          </a:xfrm>
          <a:prstGeom prst="rect">
            <a:avLst/>
          </a:prstGeom>
          <a:noFill/>
        </p:spPr>
        <p:txBody>
          <a:bodyPr wrap="square" rtlCol="0">
            <a:spAutoFit/>
          </a:bodyPr>
          <a:lstStyle/>
          <a:p>
            <a:pPr>
              <a:spcAft>
                <a:spcPts val="600"/>
              </a:spcAft>
            </a:pPr>
            <a:r>
              <a:rPr kumimoji="1" lang="en-US" altLang="ja-JP" sz="2800" dirty="0" err="1"/>
              <a:t>uv</a:t>
            </a:r>
            <a:r>
              <a:rPr kumimoji="1" lang="en-US" altLang="ja-JP" sz="2800" dirty="0"/>
              <a:t> </a:t>
            </a:r>
            <a:r>
              <a:rPr kumimoji="1" lang="ja-JP" altLang="en-US" sz="2800" dirty="0"/>
              <a:t>のインストール</a:t>
            </a:r>
            <a:endParaRPr kumimoji="1" lang="en-US" altLang="ja-JP" sz="2800" dirty="0"/>
          </a:p>
        </p:txBody>
      </p:sp>
      <p:sp>
        <p:nvSpPr>
          <p:cNvPr id="11" name="テキスト ボックス 10">
            <a:extLst>
              <a:ext uri="{FF2B5EF4-FFF2-40B4-BE49-F238E27FC236}">
                <a16:creationId xmlns:a16="http://schemas.microsoft.com/office/drawing/2014/main" id="{0F16F5DD-0022-ED47-1A68-F2AC95ED81F8}"/>
              </a:ext>
            </a:extLst>
          </p:cNvPr>
          <p:cNvSpPr txBox="1"/>
          <p:nvPr/>
        </p:nvSpPr>
        <p:spPr>
          <a:xfrm>
            <a:off x="430361" y="3936999"/>
            <a:ext cx="6889033" cy="523220"/>
          </a:xfrm>
          <a:prstGeom prst="rect">
            <a:avLst/>
          </a:prstGeom>
          <a:noFill/>
        </p:spPr>
        <p:txBody>
          <a:bodyPr wrap="square" rtlCol="0">
            <a:spAutoFit/>
          </a:bodyPr>
          <a:lstStyle/>
          <a:p>
            <a:pPr>
              <a:spcAft>
                <a:spcPts val="600"/>
              </a:spcAft>
            </a:pPr>
            <a:r>
              <a:rPr kumimoji="1" lang="en-US" altLang="ja-JP" sz="2800" dirty="0" err="1"/>
              <a:t>uv</a:t>
            </a:r>
            <a:r>
              <a:rPr kumimoji="1" lang="en-US" altLang="ja-JP" sz="2800" dirty="0"/>
              <a:t> </a:t>
            </a:r>
            <a:r>
              <a:rPr kumimoji="1" lang="ja-JP" altLang="en-US" sz="2800" dirty="0"/>
              <a:t>による環境の初期化</a:t>
            </a:r>
            <a:endParaRPr kumimoji="1" lang="en-US" altLang="ja-JP" sz="2800" dirty="0"/>
          </a:p>
        </p:txBody>
      </p:sp>
      <p:grpSp>
        <p:nvGrpSpPr>
          <p:cNvPr id="12" name="グループ化 11">
            <a:extLst>
              <a:ext uri="{FF2B5EF4-FFF2-40B4-BE49-F238E27FC236}">
                <a16:creationId xmlns:a16="http://schemas.microsoft.com/office/drawing/2014/main" id="{01E046D1-582E-84A7-6821-4667D7798989}"/>
              </a:ext>
            </a:extLst>
          </p:cNvPr>
          <p:cNvGrpSpPr/>
          <p:nvPr/>
        </p:nvGrpSpPr>
        <p:grpSpPr>
          <a:xfrm>
            <a:off x="1027494" y="4462837"/>
            <a:ext cx="5576506" cy="1107563"/>
            <a:chOff x="496570" y="2313642"/>
            <a:chExt cx="7834630" cy="1176353"/>
          </a:xfrm>
        </p:grpSpPr>
        <p:sp>
          <p:nvSpPr>
            <p:cNvPr id="13" name="正方形/長方形 12">
              <a:extLst>
                <a:ext uri="{FF2B5EF4-FFF2-40B4-BE49-F238E27FC236}">
                  <a16:creationId xmlns:a16="http://schemas.microsoft.com/office/drawing/2014/main" id="{535D6EC2-FC12-B961-6A0D-60DEA24AA8D6}"/>
                </a:ext>
              </a:extLst>
            </p:cNvPr>
            <p:cNvSpPr/>
            <p:nvPr/>
          </p:nvSpPr>
          <p:spPr>
            <a:xfrm>
              <a:off x="496570" y="2618875"/>
              <a:ext cx="7834630" cy="87112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dirty="0">
                  <a:solidFill>
                    <a:srgbClr val="16CE0C"/>
                  </a:solidFill>
                  <a:latin typeface="JuliaMono" panose="020B0609060300020004" pitchFamily="49" charset="-127"/>
                  <a:ea typeface="+mj-ea"/>
                  <a:cs typeface="JuliaMono" panose="020B0609060300020004" pitchFamily="49" charset="-127"/>
                </a:rPr>
                <a:t>ホスト名</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 cd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robot_controller</a:t>
              </a:r>
              <a:endParaRPr lang="en-US" altLang="ja-JP" sz="1400" dirty="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4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dirty="0">
                  <a:solidFill>
                    <a:srgbClr val="16CE0C"/>
                  </a:solidFill>
                  <a:latin typeface="JuliaMono" panose="020B0609060300020004" pitchFamily="49" charset="-127"/>
                  <a:cs typeface="JuliaMono" panose="020B0609060300020004" pitchFamily="49" charset="-127"/>
                </a:rPr>
                <a:t>ホスト名</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err="1">
                  <a:solidFill>
                    <a:srgbClr val="3B78FE"/>
                  </a:solidFill>
                  <a:latin typeface="JuliaMono" panose="020B0609060300020004" pitchFamily="49" charset="-127"/>
                  <a:ea typeface="JuliaMono" panose="020B0609060300020004" pitchFamily="49" charset="-127"/>
                  <a:cs typeface="JuliaMono" panose="020B0609060300020004" pitchFamily="49" charset="-127"/>
                </a:rPr>
                <a:t>robot_controller</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uv</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init</a:t>
              </a:r>
              <a:endParaRPr lang="en-US" altLang="ja-JP" sz="1400" dirty="0">
                <a:latin typeface="JuliaMono" panose="020B0609060300020004" pitchFamily="49" charset="-127"/>
                <a:ea typeface="JuliaMono" panose="020B0609060300020004" pitchFamily="49" charset="-127"/>
                <a:cs typeface="JuliaMono" panose="020B0609060300020004" pitchFamily="49" charset="-127"/>
              </a:endParaRPr>
            </a:p>
          </p:txBody>
        </p:sp>
        <p:sp>
          <p:nvSpPr>
            <p:cNvPr id="14" name="正方形/長方形 13">
              <a:extLst>
                <a:ext uri="{FF2B5EF4-FFF2-40B4-BE49-F238E27FC236}">
                  <a16:creationId xmlns:a16="http://schemas.microsoft.com/office/drawing/2014/main" id="{01801F8C-6C03-30C7-483D-5069DB39D4C5}"/>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dirty="0">
                  <a:solidFill>
                    <a:schemeClr val="bg1"/>
                  </a:solidFill>
                </a:rPr>
                <a:t>自分の</a:t>
              </a:r>
              <a:r>
                <a:rPr kumimoji="1" lang="en-US" altLang="ja-JP" sz="1600" dirty="0" err="1">
                  <a:solidFill>
                    <a:schemeClr val="bg1"/>
                  </a:solidFill>
                </a:rPr>
                <a:t>WinPC</a:t>
              </a:r>
              <a:r>
                <a:rPr kumimoji="1" lang="ja-JP" altLang="en-US" sz="1600" dirty="0">
                  <a:solidFill>
                    <a:schemeClr val="bg1"/>
                  </a:solidFill>
                </a:rPr>
                <a:t>のコマンドプロンプト </a:t>
              </a:r>
              <a:r>
                <a:rPr kumimoji="1" lang="en-US" altLang="ja-JP" sz="1600" dirty="0">
                  <a:solidFill>
                    <a:schemeClr val="bg1"/>
                  </a:solidFill>
                </a:rPr>
                <a:t>or PowerShell</a:t>
              </a:r>
              <a:endParaRPr kumimoji="1" lang="ja-JP" altLang="en-US" sz="1600" dirty="0">
                <a:solidFill>
                  <a:schemeClr val="bg1"/>
                </a:solidFill>
              </a:endParaRPr>
            </a:p>
          </p:txBody>
        </p:sp>
      </p:grpSp>
      <p:pic>
        <p:nvPicPr>
          <p:cNvPr id="16" name="図 15">
            <a:extLst>
              <a:ext uri="{FF2B5EF4-FFF2-40B4-BE49-F238E27FC236}">
                <a16:creationId xmlns:a16="http://schemas.microsoft.com/office/drawing/2014/main" id="{01290155-0923-F687-1950-E1F815783052}"/>
              </a:ext>
            </a:extLst>
          </p:cNvPr>
          <p:cNvPicPr>
            <a:picLocks noChangeAspect="1"/>
          </p:cNvPicPr>
          <p:nvPr/>
        </p:nvPicPr>
        <p:blipFill>
          <a:blip r:embed="rId2"/>
          <a:stretch>
            <a:fillRect/>
          </a:stretch>
        </p:blipFill>
        <p:spPr>
          <a:xfrm>
            <a:off x="7278941" y="3936999"/>
            <a:ext cx="2738820" cy="2743584"/>
          </a:xfrm>
          <a:prstGeom prst="rect">
            <a:avLst/>
          </a:prstGeom>
        </p:spPr>
      </p:pic>
    </p:spTree>
    <p:extLst>
      <p:ext uri="{BB962C8B-B14F-4D97-AF65-F5344CB8AC3E}">
        <p14:creationId xmlns:p14="http://schemas.microsoft.com/office/powerpoint/2010/main" val="2798508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2BF248-6CBC-5E2B-89F9-11DDA0876818}"/>
              </a:ext>
            </a:extLst>
          </p:cNvPr>
          <p:cNvSpPr>
            <a:spLocks noGrp="1"/>
          </p:cNvSpPr>
          <p:nvPr>
            <p:ph type="title"/>
          </p:nvPr>
        </p:nvSpPr>
        <p:spPr/>
        <p:txBody>
          <a:bodyPr/>
          <a:lstStyle/>
          <a:p>
            <a:r>
              <a:rPr lang="en-US" altLang="ja-JP" dirty="0" err="1"/>
              <a:t>uv</a:t>
            </a:r>
            <a:r>
              <a:rPr lang="en-US" altLang="ja-JP" dirty="0"/>
              <a:t> </a:t>
            </a:r>
            <a:r>
              <a:rPr lang="ja-JP" altLang="en-US" dirty="0"/>
              <a:t>を使った </a:t>
            </a:r>
            <a:r>
              <a:rPr lang="en-US" altLang="ja-JP" dirty="0"/>
              <a:t>python </a:t>
            </a:r>
            <a:r>
              <a:rPr lang="ja-JP" altLang="en-US" dirty="0"/>
              <a:t>の開発</a:t>
            </a:r>
            <a:endParaRPr kumimoji="1" lang="ja-JP" altLang="en-US" dirty="0"/>
          </a:p>
        </p:txBody>
      </p:sp>
      <p:sp>
        <p:nvSpPr>
          <p:cNvPr id="4" name="スライド番号プレースホルダー 3">
            <a:extLst>
              <a:ext uri="{FF2B5EF4-FFF2-40B4-BE49-F238E27FC236}">
                <a16:creationId xmlns:a16="http://schemas.microsoft.com/office/drawing/2014/main" id="{BA53AB1D-BAA0-F093-3F9F-AC4C8019C683}"/>
              </a:ext>
            </a:extLst>
          </p:cNvPr>
          <p:cNvSpPr>
            <a:spLocks noGrp="1"/>
          </p:cNvSpPr>
          <p:nvPr>
            <p:ph type="sldNum" sz="quarter" idx="12"/>
          </p:nvPr>
        </p:nvSpPr>
        <p:spPr/>
        <p:txBody>
          <a:bodyPr/>
          <a:lstStyle/>
          <a:p>
            <a:fld id="{B5F5818E-48C7-4DC3-A621-BCAE8ECC8B39}" type="slidenum">
              <a:rPr kumimoji="1" lang="ja-JP" altLang="en-US" smtClean="0"/>
              <a:t>59</a:t>
            </a:fld>
            <a:endParaRPr kumimoji="1" lang="ja-JP" altLang="en-US"/>
          </a:p>
        </p:txBody>
      </p:sp>
      <p:grpSp>
        <p:nvGrpSpPr>
          <p:cNvPr id="5" name="グループ化 4">
            <a:extLst>
              <a:ext uri="{FF2B5EF4-FFF2-40B4-BE49-F238E27FC236}">
                <a16:creationId xmlns:a16="http://schemas.microsoft.com/office/drawing/2014/main" id="{FAA7469D-AB58-C94F-D979-D540D88354D0}"/>
              </a:ext>
            </a:extLst>
          </p:cNvPr>
          <p:cNvGrpSpPr/>
          <p:nvPr/>
        </p:nvGrpSpPr>
        <p:grpSpPr>
          <a:xfrm>
            <a:off x="819214" y="4243868"/>
            <a:ext cx="6381686" cy="870576"/>
            <a:chOff x="496570" y="2313642"/>
            <a:chExt cx="7834630" cy="924646"/>
          </a:xfrm>
        </p:grpSpPr>
        <p:sp>
          <p:nvSpPr>
            <p:cNvPr id="6" name="正方形/長方形 5">
              <a:extLst>
                <a:ext uri="{FF2B5EF4-FFF2-40B4-BE49-F238E27FC236}">
                  <a16:creationId xmlns:a16="http://schemas.microsoft.com/office/drawing/2014/main" id="{DC4D33BC-C321-FDC4-BB55-21BDCEF6AEFD}"/>
                </a:ext>
              </a:extLst>
            </p:cNvPr>
            <p:cNvSpPr/>
            <p:nvPr/>
          </p:nvSpPr>
          <p:spPr>
            <a:xfrm>
              <a:off x="496570" y="2618876"/>
              <a:ext cx="7834630" cy="619412"/>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dirty="0">
                  <a:solidFill>
                    <a:srgbClr val="16CE0C"/>
                  </a:solidFill>
                  <a:latin typeface="JuliaMono" panose="020B0609060300020004" pitchFamily="49" charset="-127"/>
                  <a:ea typeface="+mj-ea"/>
                  <a:cs typeface="JuliaMono" panose="020B0609060300020004" pitchFamily="49" charset="-127"/>
                </a:rPr>
                <a:t>ホスト名</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err="1">
                  <a:solidFill>
                    <a:srgbClr val="3B78FE"/>
                  </a:solidFill>
                  <a:latin typeface="JuliaMono" panose="020B0609060300020004" pitchFamily="49" charset="-127"/>
                  <a:ea typeface="JuliaMono" panose="020B0609060300020004" pitchFamily="49" charset="-127"/>
                  <a:cs typeface="JuliaMono" panose="020B0609060300020004" pitchFamily="49" charset="-127"/>
                </a:rPr>
                <a:t>robot_controller</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uv</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add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numpy</a:t>
              </a:r>
              <a:endParaRPr lang="en-US" altLang="ja-JP" sz="1400" dirty="0">
                <a:latin typeface="JuliaMono" panose="020B0609060300020004" pitchFamily="49" charset="-127"/>
                <a:ea typeface="JuliaMono" panose="020B0609060300020004" pitchFamily="49" charset="-127"/>
                <a:cs typeface="JuliaMono" panose="020B0609060300020004" pitchFamily="49" charset="-127"/>
              </a:endParaRPr>
            </a:p>
          </p:txBody>
        </p:sp>
        <p:sp>
          <p:nvSpPr>
            <p:cNvPr id="7" name="正方形/長方形 6">
              <a:extLst>
                <a:ext uri="{FF2B5EF4-FFF2-40B4-BE49-F238E27FC236}">
                  <a16:creationId xmlns:a16="http://schemas.microsoft.com/office/drawing/2014/main" id="{FFFF6484-7959-8D06-14C3-918F1195B0F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dirty="0">
                  <a:solidFill>
                    <a:schemeClr val="bg1"/>
                  </a:solidFill>
                </a:rPr>
                <a:t>自分の</a:t>
              </a:r>
              <a:r>
                <a:rPr kumimoji="1" lang="en-US" altLang="ja-JP" sz="1600" dirty="0" err="1">
                  <a:solidFill>
                    <a:schemeClr val="bg1"/>
                  </a:solidFill>
                </a:rPr>
                <a:t>WinPC</a:t>
              </a:r>
              <a:r>
                <a:rPr kumimoji="1" lang="ja-JP" altLang="en-US" sz="1600" dirty="0">
                  <a:solidFill>
                    <a:schemeClr val="bg1"/>
                  </a:solidFill>
                </a:rPr>
                <a:t>のコマンドプロンプト </a:t>
              </a:r>
              <a:r>
                <a:rPr kumimoji="1" lang="en-US" altLang="ja-JP" sz="1600" dirty="0">
                  <a:solidFill>
                    <a:schemeClr val="bg1"/>
                  </a:solidFill>
                </a:rPr>
                <a:t>or PowerShell</a:t>
              </a:r>
              <a:endParaRPr kumimoji="1" lang="ja-JP" altLang="en-US" sz="1600" dirty="0">
                <a:solidFill>
                  <a:schemeClr val="bg1"/>
                </a:solidFill>
              </a:endParaRPr>
            </a:p>
          </p:txBody>
        </p:sp>
      </p:grpSp>
      <p:grpSp>
        <p:nvGrpSpPr>
          <p:cNvPr id="8" name="グループ化 7">
            <a:extLst>
              <a:ext uri="{FF2B5EF4-FFF2-40B4-BE49-F238E27FC236}">
                <a16:creationId xmlns:a16="http://schemas.microsoft.com/office/drawing/2014/main" id="{D4FBBFD8-926E-1CF7-0EF8-CED17109D86D}"/>
              </a:ext>
            </a:extLst>
          </p:cNvPr>
          <p:cNvGrpSpPr/>
          <p:nvPr/>
        </p:nvGrpSpPr>
        <p:grpSpPr>
          <a:xfrm>
            <a:off x="819214" y="2311059"/>
            <a:ext cx="6381686" cy="870576"/>
            <a:chOff x="496570" y="2313642"/>
            <a:chExt cx="7834630" cy="924646"/>
          </a:xfrm>
        </p:grpSpPr>
        <p:sp>
          <p:nvSpPr>
            <p:cNvPr id="9" name="正方形/長方形 8">
              <a:extLst>
                <a:ext uri="{FF2B5EF4-FFF2-40B4-BE49-F238E27FC236}">
                  <a16:creationId xmlns:a16="http://schemas.microsoft.com/office/drawing/2014/main" id="{269099CA-FA3C-C95A-E576-963299FA27B7}"/>
                </a:ext>
              </a:extLst>
            </p:cNvPr>
            <p:cNvSpPr/>
            <p:nvPr/>
          </p:nvSpPr>
          <p:spPr>
            <a:xfrm>
              <a:off x="496570" y="2618876"/>
              <a:ext cx="7834630" cy="619412"/>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dirty="0">
                  <a:solidFill>
                    <a:srgbClr val="16CE0C"/>
                  </a:solidFill>
                  <a:latin typeface="JuliaMono" panose="020B0609060300020004" pitchFamily="49" charset="-127"/>
                  <a:ea typeface="+mj-ea"/>
                  <a:cs typeface="JuliaMono" panose="020B0609060300020004" pitchFamily="49" charset="-127"/>
                </a:rPr>
                <a:t>ホスト名</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err="1">
                  <a:solidFill>
                    <a:srgbClr val="3B78FE"/>
                  </a:solidFill>
                  <a:latin typeface="JuliaMono" panose="020B0609060300020004" pitchFamily="49" charset="-127"/>
                  <a:ea typeface="JuliaMono" panose="020B0609060300020004" pitchFamily="49" charset="-127"/>
                  <a:cs typeface="JuliaMono" panose="020B0609060300020004" pitchFamily="49" charset="-127"/>
                </a:rPr>
                <a:t>robot_controller</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uv</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run main.py</a:t>
              </a:r>
            </a:p>
          </p:txBody>
        </p:sp>
        <p:sp>
          <p:nvSpPr>
            <p:cNvPr id="10" name="正方形/長方形 9">
              <a:extLst>
                <a:ext uri="{FF2B5EF4-FFF2-40B4-BE49-F238E27FC236}">
                  <a16:creationId xmlns:a16="http://schemas.microsoft.com/office/drawing/2014/main" id="{7F23C5F3-448F-44B8-D784-1AADA22A0B4A}"/>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dirty="0">
                  <a:solidFill>
                    <a:schemeClr val="bg1"/>
                  </a:solidFill>
                </a:rPr>
                <a:t>自分の</a:t>
              </a:r>
              <a:r>
                <a:rPr kumimoji="1" lang="en-US" altLang="ja-JP" sz="1600" dirty="0" err="1">
                  <a:solidFill>
                    <a:schemeClr val="bg1"/>
                  </a:solidFill>
                </a:rPr>
                <a:t>WinPC</a:t>
              </a:r>
              <a:r>
                <a:rPr kumimoji="1" lang="ja-JP" altLang="en-US" sz="1600" dirty="0">
                  <a:solidFill>
                    <a:schemeClr val="bg1"/>
                  </a:solidFill>
                </a:rPr>
                <a:t>のコマンドプロンプト </a:t>
              </a:r>
              <a:r>
                <a:rPr kumimoji="1" lang="en-US" altLang="ja-JP" sz="1600" dirty="0">
                  <a:solidFill>
                    <a:schemeClr val="bg1"/>
                  </a:solidFill>
                </a:rPr>
                <a:t>or PowerShell</a:t>
              </a:r>
              <a:endParaRPr kumimoji="1" lang="ja-JP" altLang="en-US" sz="1600" dirty="0">
                <a:solidFill>
                  <a:schemeClr val="bg1"/>
                </a:solidFill>
              </a:endParaRPr>
            </a:p>
          </p:txBody>
        </p:sp>
      </p:grpSp>
      <p:grpSp>
        <p:nvGrpSpPr>
          <p:cNvPr id="11" name="グループ化 10">
            <a:extLst>
              <a:ext uri="{FF2B5EF4-FFF2-40B4-BE49-F238E27FC236}">
                <a16:creationId xmlns:a16="http://schemas.microsoft.com/office/drawing/2014/main" id="{3BA940D8-E4E9-BF93-DCF2-399280448EE3}"/>
              </a:ext>
            </a:extLst>
          </p:cNvPr>
          <p:cNvGrpSpPr/>
          <p:nvPr/>
        </p:nvGrpSpPr>
        <p:grpSpPr>
          <a:xfrm>
            <a:off x="819214" y="5285268"/>
            <a:ext cx="6381686" cy="870576"/>
            <a:chOff x="496570" y="2313642"/>
            <a:chExt cx="7834630" cy="924646"/>
          </a:xfrm>
        </p:grpSpPr>
        <p:sp>
          <p:nvSpPr>
            <p:cNvPr id="12" name="正方形/長方形 11">
              <a:extLst>
                <a:ext uri="{FF2B5EF4-FFF2-40B4-BE49-F238E27FC236}">
                  <a16:creationId xmlns:a16="http://schemas.microsoft.com/office/drawing/2014/main" id="{F7CDE4F6-0411-7985-326B-C0C6C99C4721}"/>
                </a:ext>
              </a:extLst>
            </p:cNvPr>
            <p:cNvSpPr/>
            <p:nvPr/>
          </p:nvSpPr>
          <p:spPr>
            <a:xfrm>
              <a:off x="496570" y="2618876"/>
              <a:ext cx="7834630" cy="619412"/>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dirty="0">
                  <a:solidFill>
                    <a:srgbClr val="16CE0C"/>
                  </a:solidFill>
                  <a:latin typeface="JuliaMono" panose="020B0609060300020004" pitchFamily="49" charset="-127"/>
                  <a:ea typeface="+mj-ea"/>
                  <a:cs typeface="JuliaMono" panose="020B0609060300020004" pitchFamily="49" charset="-127"/>
                </a:rPr>
                <a:t>ホスト名</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err="1">
                  <a:solidFill>
                    <a:srgbClr val="3B78FE"/>
                  </a:solidFill>
                  <a:latin typeface="JuliaMono" panose="020B0609060300020004" pitchFamily="49" charset="-127"/>
                  <a:ea typeface="JuliaMono" panose="020B0609060300020004" pitchFamily="49" charset="-127"/>
                  <a:cs typeface="JuliaMono" panose="020B0609060300020004" pitchFamily="49" charset="-127"/>
                </a:rPr>
                <a:t>robot_controller</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uv</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remove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numpy</a:t>
              </a:r>
              <a:endParaRPr lang="en-US" altLang="ja-JP" sz="1400" dirty="0">
                <a:latin typeface="JuliaMono" panose="020B0609060300020004" pitchFamily="49" charset="-127"/>
                <a:ea typeface="JuliaMono" panose="020B0609060300020004" pitchFamily="49" charset="-127"/>
                <a:cs typeface="JuliaMono" panose="020B0609060300020004" pitchFamily="49" charset="-127"/>
              </a:endParaRPr>
            </a:p>
          </p:txBody>
        </p:sp>
        <p:sp>
          <p:nvSpPr>
            <p:cNvPr id="13" name="正方形/長方形 12">
              <a:extLst>
                <a:ext uri="{FF2B5EF4-FFF2-40B4-BE49-F238E27FC236}">
                  <a16:creationId xmlns:a16="http://schemas.microsoft.com/office/drawing/2014/main" id="{8CEE71F5-5E9F-50F8-8EC8-8D5A4EB69530}"/>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dirty="0">
                  <a:solidFill>
                    <a:schemeClr val="bg1"/>
                  </a:solidFill>
                </a:rPr>
                <a:t>自分の</a:t>
              </a:r>
              <a:r>
                <a:rPr kumimoji="1" lang="en-US" altLang="ja-JP" sz="1600" dirty="0" err="1">
                  <a:solidFill>
                    <a:schemeClr val="bg1"/>
                  </a:solidFill>
                </a:rPr>
                <a:t>WinPC</a:t>
              </a:r>
              <a:r>
                <a:rPr kumimoji="1" lang="ja-JP" altLang="en-US" sz="1600" dirty="0">
                  <a:solidFill>
                    <a:schemeClr val="bg1"/>
                  </a:solidFill>
                </a:rPr>
                <a:t>のコマンドプロンプト </a:t>
              </a:r>
              <a:r>
                <a:rPr kumimoji="1" lang="en-US" altLang="ja-JP" sz="1600" dirty="0">
                  <a:solidFill>
                    <a:schemeClr val="bg1"/>
                  </a:solidFill>
                </a:rPr>
                <a:t>or PowerShell</a:t>
              </a:r>
              <a:endParaRPr kumimoji="1" lang="ja-JP" altLang="en-US" sz="1600" dirty="0">
                <a:solidFill>
                  <a:schemeClr val="bg1"/>
                </a:solidFill>
              </a:endParaRPr>
            </a:p>
          </p:txBody>
        </p:sp>
      </p:grpSp>
      <p:sp>
        <p:nvSpPr>
          <p:cNvPr id="14" name="テキスト ボックス 13">
            <a:extLst>
              <a:ext uri="{FF2B5EF4-FFF2-40B4-BE49-F238E27FC236}">
                <a16:creationId xmlns:a16="http://schemas.microsoft.com/office/drawing/2014/main" id="{B3079F61-CADC-C225-A74D-1EB6CA86DA95}"/>
              </a:ext>
            </a:extLst>
          </p:cNvPr>
          <p:cNvSpPr txBox="1"/>
          <p:nvPr/>
        </p:nvSpPr>
        <p:spPr>
          <a:xfrm>
            <a:off x="430361" y="1710899"/>
            <a:ext cx="6889033" cy="523220"/>
          </a:xfrm>
          <a:prstGeom prst="rect">
            <a:avLst/>
          </a:prstGeom>
          <a:noFill/>
        </p:spPr>
        <p:txBody>
          <a:bodyPr wrap="square" rtlCol="0">
            <a:spAutoFit/>
          </a:bodyPr>
          <a:lstStyle/>
          <a:p>
            <a:pPr>
              <a:spcAft>
                <a:spcPts val="600"/>
              </a:spcAft>
            </a:pPr>
            <a:r>
              <a:rPr kumimoji="1" lang="ja-JP" altLang="en-US" sz="2800" dirty="0"/>
              <a:t>スクリプトの実行</a:t>
            </a:r>
            <a:endParaRPr kumimoji="1" lang="en-US" altLang="ja-JP" sz="2800" dirty="0"/>
          </a:p>
        </p:txBody>
      </p:sp>
      <p:sp>
        <p:nvSpPr>
          <p:cNvPr id="15" name="テキスト ボックス 14">
            <a:extLst>
              <a:ext uri="{FF2B5EF4-FFF2-40B4-BE49-F238E27FC236}">
                <a16:creationId xmlns:a16="http://schemas.microsoft.com/office/drawing/2014/main" id="{FA50AD0C-F05E-E183-71F4-982E920BF47D}"/>
              </a:ext>
            </a:extLst>
          </p:cNvPr>
          <p:cNvSpPr txBox="1"/>
          <p:nvPr/>
        </p:nvSpPr>
        <p:spPr>
          <a:xfrm>
            <a:off x="430361" y="3564407"/>
            <a:ext cx="6889033" cy="523220"/>
          </a:xfrm>
          <a:prstGeom prst="rect">
            <a:avLst/>
          </a:prstGeom>
          <a:noFill/>
        </p:spPr>
        <p:txBody>
          <a:bodyPr wrap="square" rtlCol="0">
            <a:spAutoFit/>
          </a:bodyPr>
          <a:lstStyle/>
          <a:p>
            <a:pPr>
              <a:spcAft>
                <a:spcPts val="600"/>
              </a:spcAft>
            </a:pPr>
            <a:r>
              <a:rPr kumimoji="1" lang="ja-JP" altLang="en-US" sz="2800" dirty="0"/>
              <a:t>パッケージの追加と削除</a:t>
            </a:r>
            <a:endParaRPr kumimoji="1" lang="en-US" altLang="ja-JP" sz="2800" dirty="0"/>
          </a:p>
        </p:txBody>
      </p:sp>
      <p:sp>
        <p:nvSpPr>
          <p:cNvPr id="17" name="テキスト ボックス 16">
            <a:extLst>
              <a:ext uri="{FF2B5EF4-FFF2-40B4-BE49-F238E27FC236}">
                <a16:creationId xmlns:a16="http://schemas.microsoft.com/office/drawing/2014/main" id="{7E15CACF-75D7-5B8E-2BC6-B69C3EEA7E03}"/>
              </a:ext>
            </a:extLst>
          </p:cNvPr>
          <p:cNvSpPr txBox="1"/>
          <p:nvPr/>
        </p:nvSpPr>
        <p:spPr>
          <a:xfrm>
            <a:off x="7631935" y="1916142"/>
            <a:ext cx="3978873" cy="1077218"/>
          </a:xfrm>
          <a:prstGeom prst="rect">
            <a:avLst/>
          </a:prstGeom>
          <a:noFill/>
        </p:spPr>
        <p:txBody>
          <a:bodyPr wrap="square">
            <a:spAutoFit/>
          </a:bodyPr>
          <a:lstStyle/>
          <a:p>
            <a:pPr>
              <a:buNone/>
            </a:pPr>
            <a:r>
              <a:rPr lang="en-US" altLang="ja-JP" sz="2800" b="1" dirty="0" err="1"/>
              <a:t>uv</a:t>
            </a:r>
            <a:r>
              <a:rPr lang="ja-JP" altLang="en-US" sz="2800" b="1" dirty="0"/>
              <a:t> </a:t>
            </a:r>
            <a:r>
              <a:rPr lang="en-US" altLang="ja-JP" sz="2800" b="1" dirty="0"/>
              <a:t>python</a:t>
            </a:r>
            <a:r>
              <a:rPr lang="ja-JP" altLang="en-US" sz="2800" b="1" dirty="0"/>
              <a:t> </a:t>
            </a:r>
            <a:r>
              <a:rPr lang="ja-JP" altLang="en-US" sz="2800" dirty="0">
                <a:effectLst/>
              </a:rPr>
              <a:t>で</a:t>
            </a:r>
            <a:r>
              <a:rPr lang="ja-JP" altLang="en-US" sz="3200" dirty="0">
                <a:effectLst/>
              </a:rPr>
              <a:t>検索すれば</a:t>
            </a:r>
            <a:br>
              <a:rPr lang="en-US" altLang="ja-JP" sz="3200" dirty="0">
                <a:effectLst/>
              </a:rPr>
            </a:br>
            <a:r>
              <a:rPr lang="ja-JP" altLang="en-US" sz="3200" dirty="0">
                <a:effectLst/>
              </a:rPr>
              <a:t>だいたい出てくる</a:t>
            </a:r>
            <a:endParaRPr lang="ja-JP" altLang="en-US" sz="2800" dirty="0"/>
          </a:p>
        </p:txBody>
      </p:sp>
    </p:spTree>
    <p:extLst>
      <p:ext uri="{BB962C8B-B14F-4D97-AF65-F5344CB8AC3E}">
        <p14:creationId xmlns:p14="http://schemas.microsoft.com/office/powerpoint/2010/main" val="14247624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95834E-A5D5-6001-54CE-14BFC384E6A5}"/>
              </a:ext>
            </a:extLst>
          </p:cNvPr>
          <p:cNvSpPr>
            <a:spLocks noGrp="1"/>
          </p:cNvSpPr>
          <p:nvPr>
            <p:ph type="title"/>
          </p:nvPr>
        </p:nvSpPr>
        <p:spPr/>
        <p:txBody>
          <a:bodyPr>
            <a:normAutofit/>
          </a:bodyPr>
          <a:lstStyle/>
          <a:p>
            <a:r>
              <a:rPr lang="ja-JP" altLang="en-US"/>
              <a:t>第１週の目標：組立て </a:t>
            </a:r>
            <a:r>
              <a:rPr lang="en-US" altLang="ja-JP"/>
              <a:t>+ α</a:t>
            </a:r>
            <a:endParaRPr kumimoji="1" lang="ja-JP" altLang="en-US"/>
          </a:p>
        </p:txBody>
      </p:sp>
      <p:sp>
        <p:nvSpPr>
          <p:cNvPr id="3" name="コンテンツ プレースホルダー 2">
            <a:extLst>
              <a:ext uri="{FF2B5EF4-FFF2-40B4-BE49-F238E27FC236}">
                <a16:creationId xmlns:a16="http://schemas.microsoft.com/office/drawing/2014/main" id="{3CF24802-A5CA-2856-F215-59F782FE0FB9}"/>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kumimoji="1" lang="ja-JP" altLang="en-US"/>
              <a:t>自分で選んだロボットの素体を組立て，</a:t>
            </a:r>
            <a:r>
              <a:rPr lang="ja-JP" altLang="en-US"/>
              <a:t>バネ・ゴム動力で動かしてみる</a:t>
            </a:r>
            <a:endParaRPr lang="en-US" altLang="ja-JP"/>
          </a:p>
          <a:p>
            <a:pPr lvl="1"/>
            <a:r>
              <a:rPr lang="ja-JP" altLang="en-US"/>
              <a:t>駆動部の機構や設計に注目して組み立てる</a:t>
            </a:r>
            <a:endParaRPr lang="en-US" altLang="ja-JP"/>
          </a:p>
          <a:p>
            <a:pPr marL="514350" indent="-514350">
              <a:buFont typeface="+mj-lt"/>
              <a:buAutoNum type="arabicPeriod"/>
            </a:pPr>
            <a:r>
              <a:rPr kumimoji="1" lang="ja-JP" altLang="en-US"/>
              <a:t>ロボットを紹介するスライドを作る</a:t>
            </a:r>
            <a:endParaRPr kumimoji="1" lang="en-US" altLang="ja-JP"/>
          </a:p>
          <a:p>
            <a:pPr lvl="1"/>
            <a:r>
              <a:rPr lang="ja-JP" altLang="en-US"/>
              <a:t>全体の動作を説明する動画</a:t>
            </a:r>
            <a:endParaRPr lang="en-US" altLang="ja-JP"/>
          </a:p>
          <a:p>
            <a:pPr lvl="1"/>
            <a:r>
              <a:rPr kumimoji="1" lang="ja-JP" altLang="en-US"/>
              <a:t>可動部</a:t>
            </a:r>
            <a:r>
              <a:rPr lang="ja-JP" altLang="en-US"/>
              <a:t>の</a:t>
            </a:r>
            <a:r>
              <a:rPr kumimoji="1" lang="ja-JP" altLang="en-US"/>
              <a:t>機構を説明する写真・動画</a:t>
            </a:r>
            <a:endParaRPr kumimoji="1" lang="en-US" altLang="ja-JP"/>
          </a:p>
          <a:p>
            <a:pPr lvl="1"/>
            <a:r>
              <a:rPr kumimoji="1" lang="ja-JP" altLang="en-US"/>
              <a:t>組立てが難しかった部分・工夫を感じた設計についての写真</a:t>
            </a:r>
            <a:r>
              <a:rPr lang="en-US" altLang="ja-JP"/>
              <a:t> … </a:t>
            </a:r>
            <a:r>
              <a:rPr lang="ja-JP" altLang="en-US"/>
              <a:t>など</a:t>
            </a:r>
            <a:endParaRPr lang="en-US" altLang="ja-JP"/>
          </a:p>
          <a:p>
            <a:pPr marL="324000" lvl="1" indent="0">
              <a:buNone/>
            </a:pPr>
            <a:r>
              <a:rPr kumimoji="1" lang="en-US" altLang="ja-JP" sz="2800"/>
              <a:t>※ </a:t>
            </a:r>
            <a:r>
              <a:rPr kumimoji="1" lang="ja-JP" altLang="en-US" sz="2800"/>
              <a:t>卒論・修論に乗せたとき小森先生</a:t>
            </a:r>
            <a:r>
              <a:rPr kumimoji="1" lang="en-US" altLang="ja-JP" sz="2800"/>
              <a:t>OK</a:t>
            </a:r>
            <a:r>
              <a:rPr kumimoji="1" lang="ja-JP" altLang="en-US" sz="2800"/>
              <a:t>が出るような</a:t>
            </a:r>
            <a:br>
              <a:rPr kumimoji="1" lang="en-US" altLang="ja-JP" sz="2800"/>
            </a:br>
            <a:r>
              <a:rPr kumimoji="1" lang="ja-JP" altLang="en-US" sz="2800"/>
              <a:t>　　いい感じの写真・動画の撮影を目指してほしい．</a:t>
            </a:r>
            <a:endParaRPr kumimoji="1" lang="en-US" altLang="ja-JP"/>
          </a:p>
          <a:p>
            <a:endParaRPr kumimoji="1" lang="ja-JP" altLang="en-US"/>
          </a:p>
        </p:txBody>
      </p:sp>
      <p:sp>
        <p:nvSpPr>
          <p:cNvPr id="4" name="スライド番号プレースホルダー 3">
            <a:extLst>
              <a:ext uri="{FF2B5EF4-FFF2-40B4-BE49-F238E27FC236}">
                <a16:creationId xmlns:a16="http://schemas.microsoft.com/office/drawing/2014/main" id="{71CB9938-81F6-76FD-CA77-612904CDC4E0}"/>
              </a:ext>
            </a:extLst>
          </p:cNvPr>
          <p:cNvSpPr>
            <a:spLocks noGrp="1"/>
          </p:cNvSpPr>
          <p:nvPr>
            <p:ph type="sldNum" sz="quarter" idx="12"/>
          </p:nvPr>
        </p:nvSpPr>
        <p:spPr/>
        <p:txBody>
          <a:bodyPr/>
          <a:lstStyle/>
          <a:p>
            <a:fld id="{B5F5818E-48C7-4DC3-A621-BCAE8ECC8B39}" type="slidenum">
              <a:rPr kumimoji="1" lang="ja-JP" altLang="en-US" smtClean="0"/>
              <a:t>6</a:t>
            </a:fld>
            <a:endParaRPr kumimoji="1" lang="ja-JP" altLang="en-US"/>
          </a:p>
        </p:txBody>
      </p:sp>
      <p:grpSp>
        <p:nvGrpSpPr>
          <p:cNvPr id="7" name="グループ化 6">
            <a:extLst>
              <a:ext uri="{FF2B5EF4-FFF2-40B4-BE49-F238E27FC236}">
                <a16:creationId xmlns:a16="http://schemas.microsoft.com/office/drawing/2014/main" id="{1988A9D2-00A7-EBE8-6E5E-DD3D2D2D3F3B}"/>
              </a:ext>
            </a:extLst>
          </p:cNvPr>
          <p:cNvGrpSpPr/>
          <p:nvPr/>
        </p:nvGrpSpPr>
        <p:grpSpPr>
          <a:xfrm>
            <a:off x="8868391" y="20866"/>
            <a:ext cx="2877076" cy="1917332"/>
            <a:chOff x="8571975" y="72664"/>
            <a:chExt cx="2877076" cy="1917332"/>
          </a:xfrm>
        </p:grpSpPr>
        <p:pic>
          <p:nvPicPr>
            <p:cNvPr id="24" name="図 23">
              <a:extLst>
                <a:ext uri="{FF2B5EF4-FFF2-40B4-BE49-F238E27FC236}">
                  <a16:creationId xmlns:a16="http://schemas.microsoft.com/office/drawing/2014/main" id="{835CBF86-F494-2B88-6833-D8FF64373225}"/>
                </a:ext>
              </a:extLst>
            </p:cNvPr>
            <p:cNvPicPr>
              <a:picLocks noChangeAspect="1"/>
            </p:cNvPicPr>
            <p:nvPr/>
          </p:nvPicPr>
          <p:blipFill>
            <a:blip r:embed="rId2"/>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FE0AE99D-E675-7958-BD41-8C6842326A4B}"/>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3746159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056FCD-5876-572B-7FB8-B11D6BA155D8}"/>
              </a:ext>
            </a:extLst>
          </p:cNvPr>
          <p:cNvSpPr>
            <a:spLocks noGrp="1"/>
          </p:cNvSpPr>
          <p:nvPr>
            <p:ph type="title"/>
          </p:nvPr>
        </p:nvSpPr>
        <p:spPr/>
        <p:txBody>
          <a:bodyPr/>
          <a:lstStyle/>
          <a:p>
            <a:r>
              <a:rPr lang="ja-JP" altLang="en-US" dirty="0"/>
              <a:t>作業環境に</a:t>
            </a:r>
            <a:r>
              <a:rPr lang="en-US" altLang="ja-JP" dirty="0" err="1"/>
              <a:t>pigpio</a:t>
            </a:r>
            <a:r>
              <a:rPr lang="ja-JP" altLang="en-US" dirty="0"/>
              <a:t>を移動</a:t>
            </a:r>
            <a:endParaRPr kumimoji="1" lang="ja-JP" altLang="en-US" dirty="0"/>
          </a:p>
        </p:txBody>
      </p:sp>
      <p:sp>
        <p:nvSpPr>
          <p:cNvPr id="4" name="スライド番号プレースホルダー 3">
            <a:extLst>
              <a:ext uri="{FF2B5EF4-FFF2-40B4-BE49-F238E27FC236}">
                <a16:creationId xmlns:a16="http://schemas.microsoft.com/office/drawing/2014/main" id="{5D5613B3-5E2A-0237-5A4C-183CF45EB4EF}"/>
              </a:ext>
            </a:extLst>
          </p:cNvPr>
          <p:cNvSpPr>
            <a:spLocks noGrp="1"/>
          </p:cNvSpPr>
          <p:nvPr>
            <p:ph type="sldNum" sz="quarter" idx="12"/>
          </p:nvPr>
        </p:nvSpPr>
        <p:spPr/>
        <p:txBody>
          <a:bodyPr/>
          <a:lstStyle/>
          <a:p>
            <a:fld id="{B5F5818E-48C7-4DC3-A621-BCAE8ECC8B39}" type="slidenum">
              <a:rPr kumimoji="1" lang="ja-JP" altLang="en-US" smtClean="0"/>
              <a:t>60</a:t>
            </a:fld>
            <a:endParaRPr kumimoji="1" lang="ja-JP" altLang="en-US"/>
          </a:p>
        </p:txBody>
      </p:sp>
      <p:grpSp>
        <p:nvGrpSpPr>
          <p:cNvPr id="5" name="グループ化 4">
            <a:extLst>
              <a:ext uri="{FF2B5EF4-FFF2-40B4-BE49-F238E27FC236}">
                <a16:creationId xmlns:a16="http://schemas.microsoft.com/office/drawing/2014/main" id="{E68C3015-7BDE-1DF8-9862-0DD8654193B8}"/>
              </a:ext>
            </a:extLst>
          </p:cNvPr>
          <p:cNvGrpSpPr/>
          <p:nvPr/>
        </p:nvGrpSpPr>
        <p:grpSpPr>
          <a:xfrm>
            <a:off x="641414" y="1976918"/>
            <a:ext cx="10305986" cy="870577"/>
            <a:chOff x="496570" y="2313642"/>
            <a:chExt cx="7834630" cy="924647"/>
          </a:xfrm>
        </p:grpSpPr>
        <p:sp>
          <p:nvSpPr>
            <p:cNvPr id="6" name="正方形/長方形 5">
              <a:extLst>
                <a:ext uri="{FF2B5EF4-FFF2-40B4-BE49-F238E27FC236}">
                  <a16:creationId xmlns:a16="http://schemas.microsoft.com/office/drawing/2014/main" id="{0E4A705D-B872-EAE8-D6A0-20AA56F2FA96}"/>
                </a:ext>
              </a:extLst>
            </p:cNvPr>
            <p:cNvSpPr/>
            <p:nvPr/>
          </p:nvSpPr>
          <p:spPr>
            <a:xfrm>
              <a:off x="496570" y="2618877"/>
              <a:ext cx="7834630" cy="619412"/>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400" dirty="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400" dirty="0">
                  <a:solidFill>
                    <a:srgbClr val="16CE0C"/>
                  </a:solidFill>
                  <a:latin typeface="JuliaMono" panose="020B0609060300020004" pitchFamily="49" charset="-127"/>
                  <a:ea typeface="+mj-ea"/>
                  <a:cs typeface="JuliaMono" panose="020B0609060300020004" pitchFamily="49" charset="-127"/>
                </a:rPr>
                <a:t>ホスト名</a:t>
              </a:r>
              <a:r>
                <a:rPr lang="en-US" altLang="ja-JP" sz="1400" dirty="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400" dirty="0" err="1">
                  <a:solidFill>
                    <a:srgbClr val="3B78FE"/>
                  </a:solidFill>
                  <a:latin typeface="JuliaMono" panose="020B0609060300020004" pitchFamily="49" charset="-127"/>
                  <a:ea typeface="JuliaMono" panose="020B0609060300020004" pitchFamily="49" charset="-127"/>
                  <a:cs typeface="JuliaMono" panose="020B0609060300020004" pitchFamily="49" charset="-127"/>
                </a:rPr>
                <a:t>robot_controller</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 $ cp {</a:t>
              </a:r>
              <a:r>
                <a:rPr lang="en-US" altLang="ja-JP" sz="1400" dirty="0" err="1">
                  <a:latin typeface="JuliaMono" panose="020B0609060300020004" pitchFamily="49" charset="-127"/>
                  <a:ea typeface="JuliaMono" panose="020B0609060300020004" pitchFamily="49" charset="-127"/>
                  <a:cs typeface="JuliaMono" panose="020B0609060300020004" pitchFamily="49" charset="-127"/>
                </a:rPr>
                <a:t>your_pigpig_installed_path</a:t>
              </a:r>
              <a:r>
                <a:rPr lang="en-US" altLang="ja-JP" sz="1400" dirty="0">
                  <a:latin typeface="JuliaMono" panose="020B0609060300020004" pitchFamily="49" charset="-127"/>
                  <a:ea typeface="JuliaMono" panose="020B0609060300020004" pitchFamily="49" charset="-127"/>
                  <a:cs typeface="JuliaMono" panose="020B0609060300020004" pitchFamily="49" charset="-127"/>
                </a:rPr>
                <a:t>}/pigpio.py ./</a:t>
              </a:r>
            </a:p>
          </p:txBody>
        </p:sp>
        <p:sp>
          <p:nvSpPr>
            <p:cNvPr id="7" name="正方形/長方形 6">
              <a:extLst>
                <a:ext uri="{FF2B5EF4-FFF2-40B4-BE49-F238E27FC236}">
                  <a16:creationId xmlns:a16="http://schemas.microsoft.com/office/drawing/2014/main" id="{6913E6E1-D1CE-EC5B-8AF5-5E9E128FC3C0}"/>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sz="1600" dirty="0">
                  <a:solidFill>
                    <a:schemeClr val="bg1"/>
                  </a:solidFill>
                </a:rPr>
                <a:t>自分の</a:t>
              </a:r>
              <a:r>
                <a:rPr kumimoji="1" lang="en-US" altLang="ja-JP" sz="1600" dirty="0" err="1">
                  <a:solidFill>
                    <a:schemeClr val="bg1"/>
                  </a:solidFill>
                </a:rPr>
                <a:t>WinPC</a:t>
              </a:r>
              <a:r>
                <a:rPr kumimoji="1" lang="ja-JP" altLang="en-US" sz="1600" dirty="0">
                  <a:solidFill>
                    <a:schemeClr val="bg1"/>
                  </a:solidFill>
                </a:rPr>
                <a:t>のコマンドプロンプト </a:t>
              </a:r>
              <a:r>
                <a:rPr kumimoji="1" lang="en-US" altLang="ja-JP" sz="1600" dirty="0">
                  <a:solidFill>
                    <a:schemeClr val="bg1"/>
                  </a:solidFill>
                </a:rPr>
                <a:t>or PowerShell</a:t>
              </a:r>
              <a:endParaRPr kumimoji="1" lang="ja-JP" altLang="en-US" sz="1600" dirty="0">
                <a:solidFill>
                  <a:schemeClr val="bg1"/>
                </a:solidFill>
              </a:endParaRPr>
            </a:p>
          </p:txBody>
        </p:sp>
      </p:grpSp>
    </p:spTree>
    <p:extLst>
      <p:ext uri="{BB962C8B-B14F-4D97-AF65-F5344CB8AC3E}">
        <p14:creationId xmlns:p14="http://schemas.microsoft.com/office/powerpoint/2010/main" val="3365207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A52EE-2913-FFD6-1E96-CC72C6C60B4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CCB104D-7D08-7996-95D8-E7F62AF4A92E}"/>
              </a:ext>
            </a:extLst>
          </p:cNvPr>
          <p:cNvSpPr>
            <a:spLocks noGrp="1"/>
          </p:cNvSpPr>
          <p:nvPr>
            <p:ph type="title"/>
          </p:nvPr>
        </p:nvSpPr>
        <p:spPr/>
        <p:txBody>
          <a:bodyPr>
            <a:normAutofit/>
          </a:bodyPr>
          <a:lstStyle/>
          <a:p>
            <a:r>
              <a:rPr lang="ja-JP" altLang="en-US"/>
              <a:t>第</a:t>
            </a:r>
            <a:r>
              <a:rPr lang="en-US" altLang="ja-JP">
                <a:latin typeface="+mj-ea"/>
              </a:rPr>
              <a:t>4</a:t>
            </a:r>
            <a:r>
              <a:rPr lang="ja-JP" altLang="en-US"/>
              <a:t>週の目標：</a:t>
            </a:r>
            <a:endParaRPr kumimoji="1" lang="ja-JP" altLang="en-US"/>
          </a:p>
        </p:txBody>
      </p:sp>
      <p:sp>
        <p:nvSpPr>
          <p:cNvPr id="3" name="コンテンツ プレースホルダー 2">
            <a:extLst>
              <a:ext uri="{FF2B5EF4-FFF2-40B4-BE49-F238E27FC236}">
                <a16:creationId xmlns:a16="http://schemas.microsoft.com/office/drawing/2014/main" id="{1A713011-B2CA-BB8C-CB9B-92D31F8D56AA}"/>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ja-JP" altLang="en-US" dirty="0"/>
              <a:t>基板を作る</a:t>
            </a:r>
            <a:endParaRPr lang="en-US" altLang="ja-JP" dirty="0"/>
          </a:p>
          <a:p>
            <a:pPr marL="514350" indent="-514350">
              <a:buFont typeface="+mj-lt"/>
              <a:buAutoNum type="arabicPeriod"/>
            </a:pPr>
            <a:r>
              <a:rPr lang="en-US" altLang="ja-JP" dirty="0"/>
              <a:t>CAD</a:t>
            </a:r>
            <a:r>
              <a:rPr lang="ja-JP" altLang="en-US" dirty="0"/>
              <a:t>を描く</a:t>
            </a:r>
            <a:endParaRPr lang="en-US" altLang="ja-JP" dirty="0"/>
          </a:p>
          <a:p>
            <a:pPr marL="514350" indent="-514350">
              <a:buFont typeface="+mj-lt"/>
              <a:buAutoNum type="arabicPeriod"/>
            </a:pPr>
            <a:r>
              <a:rPr lang="ja-JP" altLang="en-US" dirty="0"/>
              <a:t>印刷する</a:t>
            </a:r>
            <a:endParaRPr lang="en-US" altLang="ja-JP" dirty="0"/>
          </a:p>
          <a:p>
            <a:pPr marL="514350" indent="-514350">
              <a:buFont typeface="+mj-lt"/>
              <a:buAutoNum type="arabicPeriod"/>
            </a:pPr>
            <a:r>
              <a:rPr kumimoji="1" lang="ja-JP" altLang="en-US" dirty="0"/>
              <a:t>プログラムを書く</a:t>
            </a:r>
          </a:p>
        </p:txBody>
      </p:sp>
      <p:sp>
        <p:nvSpPr>
          <p:cNvPr id="4" name="スライド番号プレースホルダー 3">
            <a:extLst>
              <a:ext uri="{FF2B5EF4-FFF2-40B4-BE49-F238E27FC236}">
                <a16:creationId xmlns:a16="http://schemas.microsoft.com/office/drawing/2014/main" id="{8D85EBF5-C435-09A8-B45F-7810269DF0D7}"/>
              </a:ext>
            </a:extLst>
          </p:cNvPr>
          <p:cNvSpPr>
            <a:spLocks noGrp="1"/>
          </p:cNvSpPr>
          <p:nvPr>
            <p:ph type="sldNum" sz="quarter" idx="12"/>
          </p:nvPr>
        </p:nvSpPr>
        <p:spPr/>
        <p:txBody>
          <a:bodyPr/>
          <a:lstStyle/>
          <a:p>
            <a:fld id="{B5F5818E-48C7-4DC3-A621-BCAE8ECC8B39}" type="slidenum">
              <a:rPr kumimoji="1" lang="ja-JP" altLang="en-US" smtClean="0"/>
              <a:t>61</a:t>
            </a:fld>
            <a:endParaRPr kumimoji="1" lang="ja-JP" altLang="en-US"/>
          </a:p>
        </p:txBody>
      </p:sp>
      <p:grpSp>
        <p:nvGrpSpPr>
          <p:cNvPr id="7" name="グループ化 6">
            <a:extLst>
              <a:ext uri="{FF2B5EF4-FFF2-40B4-BE49-F238E27FC236}">
                <a16:creationId xmlns:a16="http://schemas.microsoft.com/office/drawing/2014/main" id="{6E19B713-5887-E589-D8AA-E11EE3030F6D}"/>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C1497918-F29A-9836-00C3-063886F8F7FE}"/>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83DCD63F-3649-2A31-7766-4353E71C33C6}"/>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989177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E4E3F-E676-0BBF-B9D0-B3D8EE3452A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1F19C2E-2DAF-84A7-0A4F-85DB4A36AEDE}"/>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9355CF62-E475-0701-DDD4-15C1524D25CA}"/>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BCE91C4-281C-3DA7-6202-A836F1B0AD11}"/>
              </a:ext>
            </a:extLst>
          </p:cNvPr>
          <p:cNvSpPr>
            <a:spLocks noGrp="1"/>
          </p:cNvSpPr>
          <p:nvPr>
            <p:ph type="sldNum" sz="quarter" idx="12"/>
          </p:nvPr>
        </p:nvSpPr>
        <p:spPr/>
        <p:txBody>
          <a:bodyPr/>
          <a:lstStyle/>
          <a:p>
            <a:fld id="{B5F5818E-48C7-4DC3-A621-BCAE8ECC8B39}" type="slidenum">
              <a:rPr kumimoji="1" lang="ja-JP" altLang="en-US" smtClean="0"/>
              <a:t>62</a:t>
            </a:fld>
            <a:endParaRPr kumimoji="1" lang="ja-JP" altLang="en-US"/>
          </a:p>
        </p:txBody>
      </p:sp>
    </p:spTree>
    <p:extLst>
      <p:ext uri="{BB962C8B-B14F-4D97-AF65-F5344CB8AC3E}">
        <p14:creationId xmlns:p14="http://schemas.microsoft.com/office/powerpoint/2010/main" val="4212732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C8B5-FE4F-9179-C095-095895066AC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7C45162-5D78-2875-CF8C-40DF7CD8DC60}"/>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3E1AECE8-A6E6-C584-1213-FC6791095F35}"/>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rPr>
              <a:t>ロボット素体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2</a:t>
            </a:r>
            <a:r>
              <a:rPr lang="ja-JP" altLang="en-US" sz="2400">
                <a:latin typeface="+mj-ea"/>
                <a:ea typeface="+mj-ea"/>
              </a:rPr>
              <a:t>週</a:t>
            </a:r>
            <a:r>
              <a:rPr lang="en-US" altLang="ja-JP" sz="2400">
                <a:latin typeface="+mj-ea"/>
                <a:ea typeface="+mj-ea"/>
              </a:rPr>
              <a:t>  [</a:t>
            </a:r>
            <a:r>
              <a:rPr lang="ja-JP" altLang="en-US" sz="2400">
                <a:latin typeface="+mj-ea"/>
                <a:ea typeface="+mj-ea"/>
              </a:rPr>
              <a:t>ロボット素体の発表</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3</a:t>
            </a:r>
            <a:r>
              <a:rPr lang="ja-JP" altLang="en-US" sz="2400">
                <a:latin typeface="+mj-ea"/>
                <a:ea typeface="+mj-ea"/>
              </a:rPr>
              <a:t>週</a:t>
            </a:r>
            <a:r>
              <a:rPr lang="en-US" altLang="ja-JP" sz="2400">
                <a:latin typeface="+mj-ea"/>
                <a:ea typeface="+mj-ea"/>
              </a:rPr>
              <a:t>  [</a:t>
            </a:r>
            <a:r>
              <a:rPr lang="ja-JP" altLang="en-US" sz="2400">
                <a:latin typeface="+mj-ea"/>
                <a:ea typeface="+mj-ea"/>
              </a:rPr>
              <a:t>小規模ロボットの</a:t>
            </a:r>
            <a:r>
              <a:rPr lang="en-US" altLang="ja-JP" sz="2400">
                <a:latin typeface="+mj-ea"/>
                <a:ea typeface="+mj-ea"/>
              </a:rPr>
              <a:t>CAD</a:t>
            </a:r>
            <a:r>
              <a:rPr lang="ja-JP" altLang="en-US" sz="2400">
                <a:latin typeface="+mj-ea"/>
                <a:ea typeface="+mj-ea"/>
              </a:rPr>
              <a:t>の書き方</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への取り込み</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4</a:t>
            </a:r>
            <a:r>
              <a:rPr lang="ja-JP" altLang="en-US" sz="2400">
                <a:latin typeface="+mj-ea"/>
                <a:ea typeface="+mj-ea"/>
              </a:rPr>
              <a:t>週 </a:t>
            </a:r>
            <a:r>
              <a:rPr lang="en-US" altLang="ja-JP" sz="2400">
                <a:latin typeface="+mj-ea"/>
                <a:ea typeface="+mj-ea"/>
              </a:rPr>
              <a:t> [</a:t>
            </a:r>
            <a:r>
              <a:rPr lang="ja-JP" altLang="en-US" sz="2400">
                <a:latin typeface="+mj-ea"/>
                <a:ea typeface="+mj-ea"/>
              </a:rPr>
              <a:t>電子制御システムの構成説明</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5</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a:t>
            </a:r>
            <a:r>
              <a:rPr lang="en-US" altLang="ja-JP" sz="2400">
                <a:latin typeface="+mj-ea"/>
              </a:rPr>
              <a:t>3D</a:t>
            </a:r>
            <a:r>
              <a:rPr lang="ja-JP" altLang="en-US" sz="2400">
                <a:latin typeface="+mj-ea"/>
              </a:rPr>
              <a:t>プリント</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7</a:t>
            </a:r>
            <a:r>
              <a:rPr lang="ja-JP" altLang="en-US" sz="2400">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7845057B-890B-0EA2-AC7D-F1679DED6233}"/>
              </a:ext>
            </a:extLst>
          </p:cNvPr>
          <p:cNvSpPr>
            <a:spLocks noGrp="1"/>
          </p:cNvSpPr>
          <p:nvPr>
            <p:ph type="sldNum" sz="quarter" idx="12"/>
          </p:nvPr>
        </p:nvSpPr>
        <p:spPr/>
        <p:txBody>
          <a:bodyPr/>
          <a:lstStyle/>
          <a:p>
            <a:fld id="{B5F5818E-48C7-4DC3-A621-BCAE8ECC8B39}" type="slidenum">
              <a:rPr kumimoji="1" lang="ja-JP" altLang="en-US" smtClean="0"/>
              <a:t>7</a:t>
            </a:fld>
            <a:endParaRPr kumimoji="1" lang="ja-JP" altLang="en-US"/>
          </a:p>
        </p:txBody>
      </p:sp>
    </p:spTree>
    <p:extLst>
      <p:ext uri="{BB962C8B-B14F-4D97-AF65-F5344CB8AC3E}">
        <p14:creationId xmlns:p14="http://schemas.microsoft.com/office/powerpoint/2010/main" val="129973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77F53-F664-8421-5EBE-0DB2EF8DFD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86474D-BF64-680F-26F9-D5CAF6093439}"/>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BD23BA7B-DE17-4D0C-B782-5A0E26F7F37D}"/>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EA0228B-FACC-0711-476E-CBB6222A3ED6}"/>
              </a:ext>
            </a:extLst>
          </p:cNvPr>
          <p:cNvSpPr>
            <a:spLocks noGrp="1"/>
          </p:cNvSpPr>
          <p:nvPr>
            <p:ph type="sldNum" sz="quarter" idx="12"/>
          </p:nvPr>
        </p:nvSpPr>
        <p:spPr/>
        <p:txBody>
          <a:bodyPr/>
          <a:lstStyle/>
          <a:p>
            <a:fld id="{B5F5818E-48C7-4DC3-A621-BCAE8ECC8B39}" type="slidenum">
              <a:rPr kumimoji="1" lang="ja-JP" altLang="en-US" smtClean="0"/>
              <a:t>8</a:t>
            </a:fld>
            <a:endParaRPr kumimoji="1" lang="ja-JP" altLang="en-US"/>
          </a:p>
        </p:txBody>
      </p:sp>
    </p:spTree>
    <p:extLst>
      <p:ext uri="{BB962C8B-B14F-4D97-AF65-F5344CB8AC3E}">
        <p14:creationId xmlns:p14="http://schemas.microsoft.com/office/powerpoint/2010/main" val="2618328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D32C8-9CC5-884C-D435-993EF3B04A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9F206D-7BBF-2DCF-EA31-0A55384E0311}"/>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2EC28C07-080F-79FF-E9C7-FF837911DAA8}"/>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2</a:t>
            </a:r>
            <a:r>
              <a:rPr lang="ja-JP" altLang="en-US" sz="2400" b="1">
                <a:latin typeface="+mj-ea"/>
              </a:rPr>
              <a:t>週</a:t>
            </a:r>
            <a:r>
              <a:rPr lang="en-US" altLang="ja-JP" sz="2400" b="1">
                <a:latin typeface="+mj-ea"/>
              </a:rPr>
              <a:t>  [</a:t>
            </a:r>
            <a:r>
              <a:rPr lang="ja-JP" altLang="en-US" sz="2400" b="1">
                <a:latin typeface="+mj-ea"/>
              </a:rPr>
              <a:t>ロボット素体の発表・</a:t>
            </a:r>
            <a:r>
              <a:rPr lang="en-US" altLang="ja-JP" sz="2400" b="1">
                <a:latin typeface="+mj-ea"/>
              </a:rPr>
              <a:t>CAD</a:t>
            </a:r>
            <a:r>
              <a:rPr lang="ja-JP" altLang="en-US" sz="2400" b="1">
                <a:latin typeface="+mj-ea"/>
              </a:rPr>
              <a:t>講習</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CAD</a:t>
            </a:r>
            <a:r>
              <a:rPr lang="ja-JP" altLang="en-US" sz="2400" b="1">
                <a:latin typeface="+mj-ea"/>
              </a:rPr>
              <a:t>への取り込み</a:t>
            </a:r>
            <a:endParaRPr lang="en-US" altLang="ja-JP" sz="2400" b="1">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65BBE267-388B-79D7-C4E8-9B2633FC6C8A}"/>
              </a:ext>
            </a:extLst>
          </p:cNvPr>
          <p:cNvSpPr>
            <a:spLocks noGrp="1"/>
          </p:cNvSpPr>
          <p:nvPr>
            <p:ph type="sldNum" sz="quarter" idx="12"/>
          </p:nvPr>
        </p:nvSpPr>
        <p:spPr/>
        <p:txBody>
          <a:bodyPr/>
          <a:lstStyle/>
          <a:p>
            <a:fld id="{B5F5818E-48C7-4DC3-A621-BCAE8ECC8B39}" type="slidenum">
              <a:rPr kumimoji="1" lang="ja-JP" altLang="en-US" smtClean="0"/>
              <a:t>9</a:t>
            </a:fld>
            <a:endParaRPr kumimoji="1" lang="ja-JP" altLang="en-US"/>
          </a:p>
        </p:txBody>
      </p:sp>
    </p:spTree>
    <p:extLst>
      <p:ext uri="{BB962C8B-B14F-4D97-AF65-F5344CB8AC3E}">
        <p14:creationId xmlns:p14="http://schemas.microsoft.com/office/powerpoint/2010/main" val="2976564118"/>
      </p:ext>
    </p:extLst>
  </p:cSld>
  <p:clrMapOvr>
    <a:masterClrMapping/>
  </p:clrMapOvr>
</p:sld>
</file>

<file path=ppt/theme/theme1.xml><?xml version="1.0" encoding="utf-8"?>
<a:theme xmlns:a="http://schemas.openxmlformats.org/drawingml/2006/main" name="slideformat">
  <a:themeElements>
    <a:clrScheme name="ユーザー定義 1">
      <a:dk1>
        <a:srgbClr val="000000"/>
      </a:dk1>
      <a:lt1>
        <a:srgbClr val="FFFFFF"/>
      </a:lt1>
      <a:dk2>
        <a:srgbClr val="5E5E5E"/>
      </a:dk2>
      <a:lt2>
        <a:srgbClr val="DADFE0"/>
      </a:lt2>
      <a:accent1>
        <a:srgbClr val="BDE9FF"/>
      </a:accent1>
      <a:accent2>
        <a:srgbClr val="B7FBCC"/>
      </a:accent2>
      <a:accent3>
        <a:srgbClr val="FAFFC1"/>
      </a:accent3>
      <a:accent4>
        <a:srgbClr val="FFE8C5"/>
      </a:accent4>
      <a:accent5>
        <a:srgbClr val="F7CDCD"/>
      </a:accent5>
      <a:accent6>
        <a:srgbClr val="D7C1FF"/>
      </a:accent6>
      <a:hlink>
        <a:srgbClr val="00B0F0"/>
      </a:hlink>
      <a:folHlink>
        <a:srgbClr val="B2B2B2"/>
      </a:folHlink>
    </a:clrScheme>
    <a:fontScheme name="Meiryo UI Calibri">
      <a:majorFont>
        <a:latin typeface="Calibri"/>
        <a:ea typeface="Meiryo UI"/>
        <a:cs typeface=""/>
      </a:majorFont>
      <a:minorFont>
        <a:latin typeface="Calibri"/>
        <a:ea typeface="Meiryo UI"/>
        <a:cs typeface=""/>
      </a:minorFont>
    </a:fontScheme>
    <a:fmtScheme name="淡い単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solidFill>
          <a:schemeClr val="bg1"/>
        </a:solidFill>
        <a:ln w="23495">
          <a:solidFill>
            <a:schemeClr val="accent1">
              <a:lumMod val="50000"/>
            </a:schemeClr>
          </a:solidFill>
        </a:ln>
      </a:spPr>
      <a:bodyPr rtlCol="0" anchor="ctr"/>
      <a:lstStyle>
        <a:defPPr algn="ctr">
          <a:defRPr kumimoji="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cap="rnd">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lideformat" id="{A91720EB-C364-4113-B2B6-FF951C864D6E}" vid="{EFCAEAB2-4E3C-41ED-AC2B-4BC5A4AE04C5}"/>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slideformat</Template>
  <TotalTime>0</TotalTime>
  <Words>7506</Words>
  <Application>Microsoft Office PowerPoint</Application>
  <PresentationFormat>ワイド画面</PresentationFormat>
  <Paragraphs>984</Paragraphs>
  <Slides>62</Slides>
  <Notes>52</Notes>
  <HiddenSlides>0</HiddenSlides>
  <MMClips>0</MMClips>
  <ScaleCrop>false</ScaleCrop>
  <HeadingPairs>
    <vt:vector size="6" baseType="variant">
      <vt:variant>
        <vt:lpstr>使用されているフォント</vt:lpstr>
      </vt:variant>
      <vt:variant>
        <vt:i4>8</vt:i4>
      </vt:variant>
      <vt:variant>
        <vt:lpstr>テーマ</vt:lpstr>
      </vt:variant>
      <vt:variant>
        <vt:i4>2</vt:i4>
      </vt:variant>
      <vt:variant>
        <vt:lpstr>スライド タイトル</vt:lpstr>
      </vt:variant>
      <vt:variant>
        <vt:i4>62</vt:i4>
      </vt:variant>
    </vt:vector>
  </HeadingPairs>
  <TitlesOfParts>
    <vt:vector size="72" baseType="lpstr">
      <vt:lpstr>JuliaMono</vt:lpstr>
      <vt:lpstr>游ゴシック</vt:lpstr>
      <vt:lpstr>游ゴシック Medium</vt:lpstr>
      <vt:lpstr>Arial</vt:lpstr>
      <vt:lpstr>Calibri</vt:lpstr>
      <vt:lpstr>Franklin Gothic Book</vt:lpstr>
      <vt:lpstr>Wingdings</vt:lpstr>
      <vt:lpstr>Wingdings 2</vt:lpstr>
      <vt:lpstr>slideformat</vt:lpstr>
      <vt:lpstr>Office テーマ</vt:lpstr>
      <vt:lpstr>メカトロ講習</vt:lpstr>
      <vt:lpstr>予定</vt:lpstr>
      <vt:lpstr>予定</vt:lpstr>
      <vt:lpstr>やること：遠隔操作ロボットの開発 (ほぼラジコン)</vt:lpstr>
      <vt:lpstr>ロボット作りのながれ</vt:lpstr>
      <vt:lpstr>第１週の目標：組立て + α</vt:lpstr>
      <vt:lpstr>予定</vt:lpstr>
      <vt:lpstr>予定 (改)</vt:lpstr>
      <vt:lpstr>予定 (改)</vt:lpstr>
      <vt:lpstr>ロードマップ</vt:lpstr>
      <vt:lpstr>CAD講習</vt:lpstr>
      <vt:lpstr>プロジェクト機能</vt:lpstr>
      <vt:lpstr>パラメータ機能</vt:lpstr>
      <vt:lpstr>派生機能</vt:lpstr>
      <vt:lpstr>階層的なデータ構造を作る</vt:lpstr>
      <vt:lpstr>第２週の目標：設計のための下準備</vt:lpstr>
      <vt:lpstr>予定 (改)</vt:lpstr>
      <vt:lpstr>予定 (改)</vt:lpstr>
      <vt:lpstr>ロードマップ</vt:lpstr>
      <vt:lpstr>システム構成  v1 (簡易ver)</vt:lpstr>
      <vt:lpstr>PowerPoint プレゼンテーション</vt:lpstr>
      <vt:lpstr>Raspberry Pi 4B</vt:lpstr>
      <vt:lpstr>システム構成  v1 (簡易ver)</vt:lpstr>
      <vt:lpstr>ワーク1: ラズパイを起動</vt:lpstr>
      <vt:lpstr>ワーク2: CUI操作への入門</vt:lpstr>
      <vt:lpstr>システム構成  v1 (簡易ver)</vt:lpstr>
      <vt:lpstr>ワーク3: SSH接続の確立</vt:lpstr>
      <vt:lpstr>システム構成  v1 (簡易ver)</vt:lpstr>
      <vt:lpstr>ワーク4: バッテリの取り付け</vt:lpstr>
      <vt:lpstr>ワーク5:バッテリ用ソフトのインストール</vt:lpstr>
      <vt:lpstr>システム構成  v1 (簡易ver)</vt:lpstr>
      <vt:lpstr>ワーク6: サーボとGPIOを繋ぐ 1/2</vt:lpstr>
      <vt:lpstr>ワーク6: サーボとGPIOを繋ぐ 2/2</vt:lpstr>
      <vt:lpstr>ワーク7: GPIOを遠隔で制御 1/3</vt:lpstr>
      <vt:lpstr>ワーク7: GPIOを遠隔で制御 2/3</vt:lpstr>
      <vt:lpstr>ワーク7: GPIOを遠隔で制御 3/3</vt:lpstr>
      <vt:lpstr>第3週の目標：</vt:lpstr>
      <vt:lpstr>予定 (改)</vt:lpstr>
      <vt:lpstr>予定 (改)</vt:lpstr>
      <vt:lpstr>ロードマップ</vt:lpstr>
      <vt:lpstr>3Dプリンター</vt:lpstr>
      <vt:lpstr>ワーク1: スライサーのインストール</vt:lpstr>
      <vt:lpstr>ワーク2: 3Dモデルのエクスポート</vt:lpstr>
      <vt:lpstr>素材の比較</vt:lpstr>
      <vt:lpstr>ワーク3: テスト印刷</vt:lpstr>
      <vt:lpstr>システム構成  v1 (簡易ver)</vt:lpstr>
      <vt:lpstr>ラズパイ用のユニバーサル基板</vt:lpstr>
      <vt:lpstr>参考</vt:lpstr>
      <vt:lpstr>第4週の目標：</vt:lpstr>
      <vt:lpstr>予定 (改)</vt:lpstr>
      <vt:lpstr>予定 (改)</vt:lpstr>
      <vt:lpstr>ロードマップ</vt:lpstr>
      <vt:lpstr>プログラミングのための環境構築</vt:lpstr>
      <vt:lpstr>バッテリのカスタムボタンにSSHの再起動を仕込む</vt:lpstr>
      <vt:lpstr>VScode で SSH 先のフォルダを開く</vt:lpstr>
      <vt:lpstr>SSH先毎にカラーテーマを変える</vt:lpstr>
      <vt:lpstr>作業フォルダをGitで管理する</vt:lpstr>
      <vt:lpstr>uv を使ってpython環境を構築する</vt:lpstr>
      <vt:lpstr>uv を使った python の開発</vt:lpstr>
      <vt:lpstr>作業環境にpigpioを移動</vt:lpstr>
      <vt:lpstr>第4週の目標：</vt:lpstr>
      <vt:lpstr>予定 (改)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上肢筋骨格系に基づいた多点表面電気刺激による           非接地での重量感提示について</dc:title>
  <dc:creator>道川 稜平</dc:creator>
  <cp:lastModifiedBy>michikawa.ryohei.6w@ms.c.kyoto-u.ac.jp</cp:lastModifiedBy>
  <cp:revision>1</cp:revision>
  <cp:lastPrinted>2022-06-09T03:49:27Z</cp:lastPrinted>
  <dcterms:created xsi:type="dcterms:W3CDTF">2022-02-02T21:03:04Z</dcterms:created>
  <dcterms:modified xsi:type="dcterms:W3CDTF">2025-12-04T05:54:27Z</dcterms:modified>
</cp:coreProperties>
</file>